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27" r:id="rId1"/>
  </p:sldMasterIdLst>
  <p:notesMasterIdLst>
    <p:notesMasterId r:id="rId30"/>
  </p:notesMasterIdLst>
  <p:sldIdLst>
    <p:sldId id="256" r:id="rId2"/>
    <p:sldId id="260" r:id="rId3"/>
    <p:sldId id="257" r:id="rId4"/>
    <p:sldId id="261" r:id="rId5"/>
    <p:sldId id="262" r:id="rId6"/>
    <p:sldId id="263" r:id="rId7"/>
    <p:sldId id="264" r:id="rId8"/>
    <p:sldId id="265" r:id="rId9"/>
    <p:sldId id="283" r:id="rId10"/>
    <p:sldId id="285" r:id="rId11"/>
    <p:sldId id="288" r:id="rId12"/>
    <p:sldId id="284" r:id="rId13"/>
    <p:sldId id="289" r:id="rId14"/>
    <p:sldId id="267" r:id="rId15"/>
    <p:sldId id="268" r:id="rId16"/>
    <p:sldId id="269" r:id="rId17"/>
    <p:sldId id="290" r:id="rId18"/>
    <p:sldId id="270" r:id="rId19"/>
    <p:sldId id="291" r:id="rId20"/>
    <p:sldId id="272" r:id="rId21"/>
    <p:sldId id="280" r:id="rId22"/>
    <p:sldId id="278" r:id="rId23"/>
    <p:sldId id="273" r:id="rId24"/>
    <p:sldId id="277" r:id="rId25"/>
    <p:sldId id="279" r:id="rId26"/>
    <p:sldId id="281" r:id="rId27"/>
    <p:sldId id="282" r:id="rId28"/>
    <p:sldId id="29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A90A23-3DF9-43A5-BD63-9F66A11F1F6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1065D-5FF1-48B9-A05D-1C77FB9FC029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13FC3BC7-38D0-48BE-B9D1-EA6EA673CB51}" type="parTrans" cxnId="{14288B46-7C6A-40FC-BD00-98071EC098FF}">
      <dgm:prSet/>
      <dgm:spPr/>
      <dgm:t>
        <a:bodyPr/>
        <a:lstStyle/>
        <a:p>
          <a:endParaRPr lang="en-US"/>
        </a:p>
      </dgm:t>
    </dgm:pt>
    <dgm:pt modelId="{27CD8256-B43B-43AF-8A93-C27B9034798D}" type="sibTrans" cxnId="{14288B46-7C6A-40FC-BD00-98071EC098FF}">
      <dgm:prSet/>
      <dgm:spPr/>
      <dgm:t>
        <a:bodyPr/>
        <a:lstStyle/>
        <a:p>
          <a:endParaRPr lang="en-US"/>
        </a:p>
      </dgm:t>
    </dgm:pt>
    <dgm:pt modelId="{5E17A3FD-2DF5-4534-9E18-DDA136B2B1BD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Objectives System </a:t>
          </a:r>
        </a:p>
      </dgm:t>
    </dgm:pt>
    <dgm:pt modelId="{F0042D14-A03A-4045-A41A-3C2648D54B59}" type="parTrans" cxnId="{38353EB7-DB9F-490A-8D33-D80031ACDBF4}">
      <dgm:prSet/>
      <dgm:spPr/>
      <dgm:t>
        <a:bodyPr/>
        <a:lstStyle/>
        <a:p>
          <a:endParaRPr lang="en-US"/>
        </a:p>
      </dgm:t>
    </dgm:pt>
    <dgm:pt modelId="{12E1E755-6DA3-4B36-BAF4-315601020249}" type="sibTrans" cxnId="{38353EB7-DB9F-490A-8D33-D80031ACDBF4}">
      <dgm:prSet/>
      <dgm:spPr/>
      <dgm:t>
        <a:bodyPr/>
        <a:lstStyle/>
        <a:p>
          <a:endParaRPr lang="en-US"/>
        </a:p>
      </dgm:t>
    </dgm:pt>
    <dgm:pt modelId="{1852353D-7C66-4A19-8677-96F43748BB4D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Overview</a:t>
          </a:r>
        </a:p>
      </dgm:t>
    </dgm:pt>
    <dgm:pt modelId="{566F4BC8-1A8C-46FD-86B5-09416B1D3084}" type="parTrans" cxnId="{242B8DA1-9893-4491-A64C-9CE5AFC25D35}">
      <dgm:prSet/>
      <dgm:spPr/>
      <dgm:t>
        <a:bodyPr/>
        <a:lstStyle/>
        <a:p>
          <a:endParaRPr lang="en-US"/>
        </a:p>
      </dgm:t>
    </dgm:pt>
    <dgm:pt modelId="{20849835-D17F-474F-B335-465A0BC1F475}" type="sibTrans" cxnId="{242B8DA1-9893-4491-A64C-9CE5AFC25D35}">
      <dgm:prSet/>
      <dgm:spPr/>
      <dgm:t>
        <a:bodyPr/>
        <a:lstStyle/>
        <a:p>
          <a:endParaRPr lang="en-US"/>
        </a:p>
      </dgm:t>
    </dgm:pt>
    <dgm:pt modelId="{54C64AA5-E759-44A6-AB18-6CF219981140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User Types &amp; Assumptions</a:t>
          </a:r>
        </a:p>
      </dgm:t>
    </dgm:pt>
    <dgm:pt modelId="{D78A6119-0597-4E3A-831F-B408A9F3F2DF}" type="parTrans" cxnId="{11FB36FC-71D4-41A7-BCCE-B461E27654EE}">
      <dgm:prSet/>
      <dgm:spPr/>
      <dgm:t>
        <a:bodyPr/>
        <a:lstStyle/>
        <a:p>
          <a:endParaRPr lang="en-US"/>
        </a:p>
      </dgm:t>
    </dgm:pt>
    <dgm:pt modelId="{F5C6906C-B2E9-47FB-A2BF-B1B549F4462B}" type="sibTrans" cxnId="{11FB36FC-71D4-41A7-BCCE-B461E27654EE}">
      <dgm:prSet/>
      <dgm:spPr/>
      <dgm:t>
        <a:bodyPr/>
        <a:lstStyle/>
        <a:p>
          <a:endParaRPr lang="en-US"/>
        </a:p>
      </dgm:t>
    </dgm:pt>
    <dgm:pt modelId="{2FD868EC-DD34-4480-989F-EFE1A90B8C3D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Hardware Requirements</a:t>
          </a:r>
        </a:p>
      </dgm:t>
    </dgm:pt>
    <dgm:pt modelId="{0A48C68C-402D-4A2F-8649-CE92FAB5A588}" type="parTrans" cxnId="{020641E5-2613-4940-9FA2-5BB6FD9B0DF2}">
      <dgm:prSet/>
      <dgm:spPr/>
      <dgm:t>
        <a:bodyPr/>
        <a:lstStyle/>
        <a:p>
          <a:endParaRPr lang="en-US"/>
        </a:p>
      </dgm:t>
    </dgm:pt>
    <dgm:pt modelId="{B65A0FFC-2EE4-40C7-8041-C64B1DF34A2A}" type="sibTrans" cxnId="{020641E5-2613-4940-9FA2-5BB6FD9B0DF2}">
      <dgm:prSet/>
      <dgm:spPr/>
      <dgm:t>
        <a:bodyPr/>
        <a:lstStyle/>
        <a:p>
          <a:endParaRPr lang="en-US"/>
        </a:p>
      </dgm:t>
    </dgm:pt>
    <dgm:pt modelId="{82357B30-C0DF-4827-8388-BA10BE10C112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Software Requirements</a:t>
          </a:r>
        </a:p>
      </dgm:t>
    </dgm:pt>
    <dgm:pt modelId="{CFEEE663-7408-4360-A0FA-0267506BC045}" type="parTrans" cxnId="{ED8370E0-29CF-4E28-B4FF-AA519821B889}">
      <dgm:prSet/>
      <dgm:spPr/>
      <dgm:t>
        <a:bodyPr/>
        <a:lstStyle/>
        <a:p>
          <a:endParaRPr lang="en-US"/>
        </a:p>
      </dgm:t>
    </dgm:pt>
    <dgm:pt modelId="{2FB5F5A6-2984-4E24-9BEB-6EA06B589BC4}" type="sibTrans" cxnId="{ED8370E0-29CF-4E28-B4FF-AA519821B889}">
      <dgm:prSet/>
      <dgm:spPr/>
      <dgm:t>
        <a:bodyPr/>
        <a:lstStyle/>
        <a:p>
          <a:endParaRPr lang="en-US"/>
        </a:p>
      </dgm:t>
    </dgm:pt>
    <dgm:pt modelId="{CB48F964-E255-4691-B0C3-09543552894A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Safety &amp; Security Requirements </a:t>
          </a:r>
        </a:p>
      </dgm:t>
    </dgm:pt>
    <dgm:pt modelId="{C34E0077-85C5-44E4-9CEC-2181A737CBC6}" type="parTrans" cxnId="{7ECFC7E8-B290-4432-BF57-62D149B905DD}">
      <dgm:prSet/>
      <dgm:spPr/>
      <dgm:t>
        <a:bodyPr/>
        <a:lstStyle/>
        <a:p>
          <a:endParaRPr lang="en-US"/>
        </a:p>
      </dgm:t>
    </dgm:pt>
    <dgm:pt modelId="{7087DFAC-BAC0-4DED-9725-B0D2F97089B3}" type="sibTrans" cxnId="{7ECFC7E8-B290-4432-BF57-62D149B905DD}">
      <dgm:prSet/>
      <dgm:spPr/>
      <dgm:t>
        <a:bodyPr/>
        <a:lstStyle/>
        <a:p>
          <a:endParaRPr lang="en-US"/>
        </a:p>
      </dgm:t>
    </dgm:pt>
    <dgm:pt modelId="{F2B95435-2EF1-492B-B458-25AF5C7F6249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Model Future Plans</a:t>
          </a:r>
        </a:p>
      </dgm:t>
    </dgm:pt>
    <dgm:pt modelId="{03F70AE2-812B-4DB1-88AA-595D033EFC40}" type="parTrans" cxnId="{3FDA5A1F-A6D4-44CF-A1A4-EFA558732F15}">
      <dgm:prSet/>
      <dgm:spPr/>
      <dgm:t>
        <a:bodyPr/>
        <a:lstStyle/>
        <a:p>
          <a:endParaRPr lang="en-US"/>
        </a:p>
      </dgm:t>
    </dgm:pt>
    <dgm:pt modelId="{31CCAA29-9097-4495-BB5B-2F4527549964}" type="sibTrans" cxnId="{3FDA5A1F-A6D4-44CF-A1A4-EFA558732F15}">
      <dgm:prSet/>
      <dgm:spPr/>
      <dgm:t>
        <a:bodyPr/>
        <a:lstStyle/>
        <a:p>
          <a:endParaRPr lang="en-US"/>
        </a:p>
      </dgm:t>
    </dgm:pt>
    <dgm:pt modelId="{EE4F7065-04A3-447B-BC7A-3A1437D8595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gm:t>
    </dgm:pt>
    <dgm:pt modelId="{47CA5B63-147D-45C3-B430-DB1AFC3BFDD2}" type="parTrans" cxnId="{6AE181F2-CCDB-4294-B2CE-480906111142}">
      <dgm:prSet/>
      <dgm:spPr/>
      <dgm:t>
        <a:bodyPr/>
        <a:lstStyle/>
        <a:p>
          <a:endParaRPr lang="en-US"/>
        </a:p>
      </dgm:t>
    </dgm:pt>
    <dgm:pt modelId="{A297B334-8285-4A47-A7A7-10F789A6BA5A}" type="sibTrans" cxnId="{6AE181F2-CCDB-4294-B2CE-480906111142}">
      <dgm:prSet/>
      <dgm:spPr/>
      <dgm:t>
        <a:bodyPr/>
        <a:lstStyle/>
        <a:p>
          <a:endParaRPr lang="en-US"/>
        </a:p>
      </dgm:t>
    </dgm:pt>
    <dgm:pt modelId="{56FA2BC5-3C08-4F11-BE34-52A978A035D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Data Base Table Design Analysis </a:t>
          </a:r>
        </a:p>
      </dgm:t>
    </dgm:pt>
    <dgm:pt modelId="{93C0E0F6-833A-42AD-B8E5-E02B09F38510}" type="parTrans" cxnId="{DD8BAC69-0072-4A42-9BF7-EC53EF3BA026}">
      <dgm:prSet/>
      <dgm:spPr/>
      <dgm:t>
        <a:bodyPr/>
        <a:lstStyle/>
        <a:p>
          <a:endParaRPr lang="en-US"/>
        </a:p>
      </dgm:t>
    </dgm:pt>
    <dgm:pt modelId="{02529892-254C-4755-8576-6927181F585B}" type="sibTrans" cxnId="{DD8BAC69-0072-4A42-9BF7-EC53EF3BA026}">
      <dgm:prSet/>
      <dgm:spPr/>
      <dgm:t>
        <a:bodyPr/>
        <a:lstStyle/>
        <a:p>
          <a:endParaRPr lang="en-US"/>
        </a:p>
      </dgm:t>
    </dgm:pt>
    <dgm:pt modelId="{30283316-24E3-469C-AC1E-9A02B38062D6}" type="pres">
      <dgm:prSet presAssocID="{B2A90A23-3DF9-43A5-BD63-9F66A11F1F60}" presName="diagram" presStyleCnt="0">
        <dgm:presLayoutVars>
          <dgm:dir/>
          <dgm:resizeHandles val="exact"/>
        </dgm:presLayoutVars>
      </dgm:prSet>
      <dgm:spPr/>
    </dgm:pt>
    <dgm:pt modelId="{6CA9151A-0A03-43D8-9A2A-A0645C9088C7}" type="pres">
      <dgm:prSet presAssocID="{0211065D-5FF1-48B9-A05D-1C77FB9FC029}" presName="node" presStyleLbl="node1" presStyleIdx="0" presStyleCnt="10">
        <dgm:presLayoutVars>
          <dgm:bulletEnabled val="1"/>
        </dgm:presLayoutVars>
      </dgm:prSet>
      <dgm:spPr/>
    </dgm:pt>
    <dgm:pt modelId="{9565BE55-5E6A-4803-8ED9-088C9770CF7D}" type="pres">
      <dgm:prSet presAssocID="{27CD8256-B43B-43AF-8A93-C27B9034798D}" presName="sibTrans" presStyleCnt="0"/>
      <dgm:spPr/>
    </dgm:pt>
    <dgm:pt modelId="{FE27A429-09BE-4056-86E2-BD8C86F5ECCE}" type="pres">
      <dgm:prSet presAssocID="{5E17A3FD-2DF5-4534-9E18-DDA136B2B1BD}" presName="node" presStyleLbl="node1" presStyleIdx="1" presStyleCnt="10">
        <dgm:presLayoutVars>
          <dgm:bulletEnabled val="1"/>
        </dgm:presLayoutVars>
      </dgm:prSet>
      <dgm:spPr/>
    </dgm:pt>
    <dgm:pt modelId="{783C5635-2EBF-46AD-8F16-B353BC1C48DF}" type="pres">
      <dgm:prSet presAssocID="{12E1E755-6DA3-4B36-BAF4-315601020249}" presName="sibTrans" presStyleCnt="0"/>
      <dgm:spPr/>
    </dgm:pt>
    <dgm:pt modelId="{CF854A0A-E55A-4E3F-B474-5268AEA5CC58}" type="pres">
      <dgm:prSet presAssocID="{1852353D-7C66-4A19-8677-96F43748BB4D}" presName="node" presStyleLbl="node1" presStyleIdx="2" presStyleCnt="10">
        <dgm:presLayoutVars>
          <dgm:bulletEnabled val="1"/>
        </dgm:presLayoutVars>
      </dgm:prSet>
      <dgm:spPr/>
    </dgm:pt>
    <dgm:pt modelId="{B210C23D-04EE-40E8-BC46-6B8ADD686D38}" type="pres">
      <dgm:prSet presAssocID="{20849835-D17F-474F-B335-465A0BC1F475}" presName="sibTrans" presStyleCnt="0"/>
      <dgm:spPr/>
    </dgm:pt>
    <dgm:pt modelId="{B737B8BC-7E5D-485C-807B-3738F8E4BE1E}" type="pres">
      <dgm:prSet presAssocID="{54C64AA5-E759-44A6-AB18-6CF219981140}" presName="node" presStyleLbl="node1" presStyleIdx="3" presStyleCnt="10">
        <dgm:presLayoutVars>
          <dgm:bulletEnabled val="1"/>
        </dgm:presLayoutVars>
      </dgm:prSet>
      <dgm:spPr/>
    </dgm:pt>
    <dgm:pt modelId="{D24CBB2C-38E3-4C53-B2B8-225EB5163201}" type="pres">
      <dgm:prSet presAssocID="{F5C6906C-B2E9-47FB-A2BF-B1B549F4462B}" presName="sibTrans" presStyleCnt="0"/>
      <dgm:spPr/>
    </dgm:pt>
    <dgm:pt modelId="{8DAFD7FB-A2CE-4D3A-920B-576955356B1F}" type="pres">
      <dgm:prSet presAssocID="{2FD868EC-DD34-4480-989F-EFE1A90B8C3D}" presName="node" presStyleLbl="node1" presStyleIdx="4" presStyleCnt="10">
        <dgm:presLayoutVars>
          <dgm:bulletEnabled val="1"/>
        </dgm:presLayoutVars>
      </dgm:prSet>
      <dgm:spPr/>
    </dgm:pt>
    <dgm:pt modelId="{40DA07BE-6875-4ED9-BFDE-94184011A1FE}" type="pres">
      <dgm:prSet presAssocID="{B65A0FFC-2EE4-40C7-8041-C64B1DF34A2A}" presName="sibTrans" presStyleCnt="0"/>
      <dgm:spPr/>
    </dgm:pt>
    <dgm:pt modelId="{28011B42-744A-49B0-A6CF-414F72ACBC37}" type="pres">
      <dgm:prSet presAssocID="{82357B30-C0DF-4827-8388-BA10BE10C112}" presName="node" presStyleLbl="node1" presStyleIdx="5" presStyleCnt="10">
        <dgm:presLayoutVars>
          <dgm:bulletEnabled val="1"/>
        </dgm:presLayoutVars>
      </dgm:prSet>
      <dgm:spPr/>
    </dgm:pt>
    <dgm:pt modelId="{41F9A19E-57D3-470C-8783-0AEB8EBD4F5A}" type="pres">
      <dgm:prSet presAssocID="{2FB5F5A6-2984-4E24-9BEB-6EA06B589BC4}" presName="sibTrans" presStyleCnt="0"/>
      <dgm:spPr/>
    </dgm:pt>
    <dgm:pt modelId="{ECC1E7DE-8BE8-4E76-BF06-9ED5B60FB0E4}" type="pres">
      <dgm:prSet presAssocID="{CB48F964-E255-4691-B0C3-09543552894A}" presName="node" presStyleLbl="node1" presStyleIdx="6" presStyleCnt="10">
        <dgm:presLayoutVars>
          <dgm:bulletEnabled val="1"/>
        </dgm:presLayoutVars>
      </dgm:prSet>
      <dgm:spPr/>
    </dgm:pt>
    <dgm:pt modelId="{8918DEE9-158A-425B-AB24-9BB8B7BD4C57}" type="pres">
      <dgm:prSet presAssocID="{7087DFAC-BAC0-4DED-9725-B0D2F97089B3}" presName="sibTrans" presStyleCnt="0"/>
      <dgm:spPr/>
    </dgm:pt>
    <dgm:pt modelId="{872D826F-EB32-4CF4-850B-82A0DED29BB4}" type="pres">
      <dgm:prSet presAssocID="{56FA2BC5-3C08-4F11-BE34-52A978A035D7}" presName="node" presStyleLbl="node1" presStyleIdx="7" presStyleCnt="10">
        <dgm:presLayoutVars>
          <dgm:bulletEnabled val="1"/>
        </dgm:presLayoutVars>
      </dgm:prSet>
      <dgm:spPr/>
    </dgm:pt>
    <dgm:pt modelId="{12AF5B62-D749-4B86-A855-6273935ADB81}" type="pres">
      <dgm:prSet presAssocID="{02529892-254C-4755-8576-6927181F585B}" presName="sibTrans" presStyleCnt="0"/>
      <dgm:spPr/>
    </dgm:pt>
    <dgm:pt modelId="{0EDE798F-34FF-4DFF-86C8-08B6257581FC}" type="pres">
      <dgm:prSet presAssocID="{F2B95435-2EF1-492B-B458-25AF5C7F6249}" presName="node" presStyleLbl="node1" presStyleIdx="8" presStyleCnt="10">
        <dgm:presLayoutVars>
          <dgm:bulletEnabled val="1"/>
        </dgm:presLayoutVars>
      </dgm:prSet>
      <dgm:spPr/>
    </dgm:pt>
    <dgm:pt modelId="{69E5FD24-6B38-4900-B7E7-D1E72E41189B}" type="pres">
      <dgm:prSet presAssocID="{31CCAA29-9097-4495-BB5B-2F4527549964}" presName="sibTrans" presStyleCnt="0"/>
      <dgm:spPr/>
    </dgm:pt>
    <dgm:pt modelId="{09DD3F4E-CE79-43FB-9F17-2097DE6E8682}" type="pres">
      <dgm:prSet presAssocID="{EE4F7065-04A3-447B-BC7A-3A1437D8595B}" presName="node" presStyleLbl="node1" presStyleIdx="9" presStyleCnt="10">
        <dgm:presLayoutVars>
          <dgm:bulletEnabled val="1"/>
        </dgm:presLayoutVars>
      </dgm:prSet>
      <dgm:spPr/>
    </dgm:pt>
  </dgm:ptLst>
  <dgm:cxnLst>
    <dgm:cxn modelId="{41B6C800-0ACA-44E6-8186-D5C972D13B19}" type="presOf" srcId="{B2A90A23-3DF9-43A5-BD63-9F66A11F1F60}" destId="{30283316-24E3-469C-AC1E-9A02B38062D6}" srcOrd="0" destOrd="0" presId="urn:microsoft.com/office/officeart/2005/8/layout/default"/>
    <dgm:cxn modelId="{65684C12-D52E-464D-B4C5-2C43329D2515}" type="presOf" srcId="{5E17A3FD-2DF5-4534-9E18-DDA136B2B1BD}" destId="{FE27A429-09BE-4056-86E2-BD8C86F5ECCE}" srcOrd="0" destOrd="0" presId="urn:microsoft.com/office/officeart/2005/8/layout/default"/>
    <dgm:cxn modelId="{3FDA5A1F-A6D4-44CF-A1A4-EFA558732F15}" srcId="{B2A90A23-3DF9-43A5-BD63-9F66A11F1F60}" destId="{F2B95435-2EF1-492B-B458-25AF5C7F6249}" srcOrd="8" destOrd="0" parTransId="{03F70AE2-812B-4DB1-88AA-595D033EFC40}" sibTransId="{31CCAA29-9097-4495-BB5B-2F4527549964}"/>
    <dgm:cxn modelId="{13FD2731-9D07-4F19-8F71-8C4142F6354E}" type="presOf" srcId="{56FA2BC5-3C08-4F11-BE34-52A978A035D7}" destId="{872D826F-EB32-4CF4-850B-82A0DED29BB4}" srcOrd="0" destOrd="0" presId="urn:microsoft.com/office/officeart/2005/8/layout/default"/>
    <dgm:cxn modelId="{4B370A5B-0CB0-4768-AA2F-38122FC41818}" type="presOf" srcId="{1852353D-7C66-4A19-8677-96F43748BB4D}" destId="{CF854A0A-E55A-4E3F-B474-5268AEA5CC58}" srcOrd="0" destOrd="0" presId="urn:microsoft.com/office/officeart/2005/8/layout/default"/>
    <dgm:cxn modelId="{14288B46-7C6A-40FC-BD00-98071EC098FF}" srcId="{B2A90A23-3DF9-43A5-BD63-9F66A11F1F60}" destId="{0211065D-5FF1-48B9-A05D-1C77FB9FC029}" srcOrd="0" destOrd="0" parTransId="{13FC3BC7-38D0-48BE-B9D1-EA6EA673CB51}" sibTransId="{27CD8256-B43B-43AF-8A93-C27B9034798D}"/>
    <dgm:cxn modelId="{DD8BAC69-0072-4A42-9BF7-EC53EF3BA026}" srcId="{B2A90A23-3DF9-43A5-BD63-9F66A11F1F60}" destId="{56FA2BC5-3C08-4F11-BE34-52A978A035D7}" srcOrd="7" destOrd="0" parTransId="{93C0E0F6-833A-42AD-B8E5-E02B09F38510}" sibTransId="{02529892-254C-4755-8576-6927181F585B}"/>
    <dgm:cxn modelId="{07B95F52-544B-464E-A5E4-A7787E88EBCA}" type="presOf" srcId="{F2B95435-2EF1-492B-B458-25AF5C7F6249}" destId="{0EDE798F-34FF-4DFF-86C8-08B6257581FC}" srcOrd="0" destOrd="0" presId="urn:microsoft.com/office/officeart/2005/8/layout/default"/>
    <dgm:cxn modelId="{D3BD1F73-E396-4C9B-836B-B8C5B6DA7560}" type="presOf" srcId="{0211065D-5FF1-48B9-A05D-1C77FB9FC029}" destId="{6CA9151A-0A03-43D8-9A2A-A0645C9088C7}" srcOrd="0" destOrd="0" presId="urn:microsoft.com/office/officeart/2005/8/layout/default"/>
    <dgm:cxn modelId="{36A2AFA0-8AF3-4BE3-99FD-F2B258369113}" type="presOf" srcId="{2FD868EC-DD34-4480-989F-EFE1A90B8C3D}" destId="{8DAFD7FB-A2CE-4D3A-920B-576955356B1F}" srcOrd="0" destOrd="0" presId="urn:microsoft.com/office/officeart/2005/8/layout/default"/>
    <dgm:cxn modelId="{242B8DA1-9893-4491-A64C-9CE5AFC25D35}" srcId="{B2A90A23-3DF9-43A5-BD63-9F66A11F1F60}" destId="{1852353D-7C66-4A19-8677-96F43748BB4D}" srcOrd="2" destOrd="0" parTransId="{566F4BC8-1A8C-46FD-86B5-09416B1D3084}" sibTransId="{20849835-D17F-474F-B335-465A0BC1F475}"/>
    <dgm:cxn modelId="{38353EB7-DB9F-490A-8D33-D80031ACDBF4}" srcId="{B2A90A23-3DF9-43A5-BD63-9F66A11F1F60}" destId="{5E17A3FD-2DF5-4534-9E18-DDA136B2B1BD}" srcOrd="1" destOrd="0" parTransId="{F0042D14-A03A-4045-A41A-3C2648D54B59}" sibTransId="{12E1E755-6DA3-4B36-BAF4-315601020249}"/>
    <dgm:cxn modelId="{78626DDA-D060-4061-A9B9-ABF58767EDA3}" type="presOf" srcId="{EE4F7065-04A3-447B-BC7A-3A1437D8595B}" destId="{09DD3F4E-CE79-43FB-9F17-2097DE6E8682}" srcOrd="0" destOrd="0" presId="urn:microsoft.com/office/officeart/2005/8/layout/default"/>
    <dgm:cxn modelId="{ED8370E0-29CF-4E28-B4FF-AA519821B889}" srcId="{B2A90A23-3DF9-43A5-BD63-9F66A11F1F60}" destId="{82357B30-C0DF-4827-8388-BA10BE10C112}" srcOrd="5" destOrd="0" parTransId="{CFEEE663-7408-4360-A0FA-0267506BC045}" sibTransId="{2FB5F5A6-2984-4E24-9BEB-6EA06B589BC4}"/>
    <dgm:cxn modelId="{88DC1CE4-5DC7-440B-8666-7F6ED7B01F40}" type="presOf" srcId="{82357B30-C0DF-4827-8388-BA10BE10C112}" destId="{28011B42-744A-49B0-A6CF-414F72ACBC37}" srcOrd="0" destOrd="0" presId="urn:microsoft.com/office/officeart/2005/8/layout/default"/>
    <dgm:cxn modelId="{020641E5-2613-4940-9FA2-5BB6FD9B0DF2}" srcId="{B2A90A23-3DF9-43A5-BD63-9F66A11F1F60}" destId="{2FD868EC-DD34-4480-989F-EFE1A90B8C3D}" srcOrd="4" destOrd="0" parTransId="{0A48C68C-402D-4A2F-8649-CE92FAB5A588}" sibTransId="{B65A0FFC-2EE4-40C7-8041-C64B1DF34A2A}"/>
    <dgm:cxn modelId="{7ECFC7E8-B290-4432-BF57-62D149B905DD}" srcId="{B2A90A23-3DF9-43A5-BD63-9F66A11F1F60}" destId="{CB48F964-E255-4691-B0C3-09543552894A}" srcOrd="6" destOrd="0" parTransId="{C34E0077-85C5-44E4-9CEC-2181A737CBC6}" sibTransId="{7087DFAC-BAC0-4DED-9725-B0D2F97089B3}"/>
    <dgm:cxn modelId="{6AE181F2-CCDB-4294-B2CE-480906111142}" srcId="{B2A90A23-3DF9-43A5-BD63-9F66A11F1F60}" destId="{EE4F7065-04A3-447B-BC7A-3A1437D8595B}" srcOrd="9" destOrd="0" parTransId="{47CA5B63-147D-45C3-B430-DB1AFC3BFDD2}" sibTransId="{A297B334-8285-4A47-A7A7-10F789A6BA5A}"/>
    <dgm:cxn modelId="{8EC8F8F7-4A9D-4D9F-9F72-C1888F4B1D32}" type="presOf" srcId="{CB48F964-E255-4691-B0C3-09543552894A}" destId="{ECC1E7DE-8BE8-4E76-BF06-9ED5B60FB0E4}" srcOrd="0" destOrd="0" presId="urn:microsoft.com/office/officeart/2005/8/layout/default"/>
    <dgm:cxn modelId="{11FB36FC-71D4-41A7-BCCE-B461E27654EE}" srcId="{B2A90A23-3DF9-43A5-BD63-9F66A11F1F60}" destId="{54C64AA5-E759-44A6-AB18-6CF219981140}" srcOrd="3" destOrd="0" parTransId="{D78A6119-0597-4E3A-831F-B408A9F3F2DF}" sibTransId="{F5C6906C-B2E9-47FB-A2BF-B1B549F4462B}"/>
    <dgm:cxn modelId="{C8FE19FD-2F3D-4DD0-A8CE-5ED4932097D3}" type="presOf" srcId="{54C64AA5-E759-44A6-AB18-6CF219981140}" destId="{B737B8BC-7E5D-485C-807B-3738F8E4BE1E}" srcOrd="0" destOrd="0" presId="urn:microsoft.com/office/officeart/2005/8/layout/default"/>
    <dgm:cxn modelId="{41CA9FA5-6CDF-4125-8CB5-7DEA4F39E6D2}" type="presParOf" srcId="{30283316-24E3-469C-AC1E-9A02B38062D6}" destId="{6CA9151A-0A03-43D8-9A2A-A0645C9088C7}" srcOrd="0" destOrd="0" presId="urn:microsoft.com/office/officeart/2005/8/layout/default"/>
    <dgm:cxn modelId="{92C9199A-CF77-4B7F-BDF3-3539CFB1EC69}" type="presParOf" srcId="{30283316-24E3-469C-AC1E-9A02B38062D6}" destId="{9565BE55-5E6A-4803-8ED9-088C9770CF7D}" srcOrd="1" destOrd="0" presId="urn:microsoft.com/office/officeart/2005/8/layout/default"/>
    <dgm:cxn modelId="{860742AE-20A8-4B53-B40D-4BAD3F039093}" type="presParOf" srcId="{30283316-24E3-469C-AC1E-9A02B38062D6}" destId="{FE27A429-09BE-4056-86E2-BD8C86F5ECCE}" srcOrd="2" destOrd="0" presId="urn:microsoft.com/office/officeart/2005/8/layout/default"/>
    <dgm:cxn modelId="{7311026D-CA15-4336-826F-61520A6159F2}" type="presParOf" srcId="{30283316-24E3-469C-AC1E-9A02B38062D6}" destId="{783C5635-2EBF-46AD-8F16-B353BC1C48DF}" srcOrd="3" destOrd="0" presId="urn:microsoft.com/office/officeart/2005/8/layout/default"/>
    <dgm:cxn modelId="{E7F94BF9-A2D8-4615-896D-B9F49E212666}" type="presParOf" srcId="{30283316-24E3-469C-AC1E-9A02B38062D6}" destId="{CF854A0A-E55A-4E3F-B474-5268AEA5CC58}" srcOrd="4" destOrd="0" presId="urn:microsoft.com/office/officeart/2005/8/layout/default"/>
    <dgm:cxn modelId="{C01A5BD4-883E-424B-93B6-213A5EE8125C}" type="presParOf" srcId="{30283316-24E3-469C-AC1E-9A02B38062D6}" destId="{B210C23D-04EE-40E8-BC46-6B8ADD686D38}" srcOrd="5" destOrd="0" presId="urn:microsoft.com/office/officeart/2005/8/layout/default"/>
    <dgm:cxn modelId="{BA96085A-1BA2-446B-A736-1F2A84B20038}" type="presParOf" srcId="{30283316-24E3-469C-AC1E-9A02B38062D6}" destId="{B737B8BC-7E5D-485C-807B-3738F8E4BE1E}" srcOrd="6" destOrd="0" presId="urn:microsoft.com/office/officeart/2005/8/layout/default"/>
    <dgm:cxn modelId="{2010BF31-B6A0-4327-9945-723523D00CDB}" type="presParOf" srcId="{30283316-24E3-469C-AC1E-9A02B38062D6}" destId="{D24CBB2C-38E3-4C53-B2B8-225EB5163201}" srcOrd="7" destOrd="0" presId="urn:microsoft.com/office/officeart/2005/8/layout/default"/>
    <dgm:cxn modelId="{0934C97A-28D0-4A12-93EC-0ECB000D36C2}" type="presParOf" srcId="{30283316-24E3-469C-AC1E-9A02B38062D6}" destId="{8DAFD7FB-A2CE-4D3A-920B-576955356B1F}" srcOrd="8" destOrd="0" presId="urn:microsoft.com/office/officeart/2005/8/layout/default"/>
    <dgm:cxn modelId="{4094A09A-FA7A-47C4-BFC0-F4FE075EEACE}" type="presParOf" srcId="{30283316-24E3-469C-AC1E-9A02B38062D6}" destId="{40DA07BE-6875-4ED9-BFDE-94184011A1FE}" srcOrd="9" destOrd="0" presId="urn:microsoft.com/office/officeart/2005/8/layout/default"/>
    <dgm:cxn modelId="{085716EC-4AFC-4066-8923-B19795F4464E}" type="presParOf" srcId="{30283316-24E3-469C-AC1E-9A02B38062D6}" destId="{28011B42-744A-49B0-A6CF-414F72ACBC37}" srcOrd="10" destOrd="0" presId="urn:microsoft.com/office/officeart/2005/8/layout/default"/>
    <dgm:cxn modelId="{F17E7F13-739A-47AB-8ABF-D1D770C70E9F}" type="presParOf" srcId="{30283316-24E3-469C-AC1E-9A02B38062D6}" destId="{41F9A19E-57D3-470C-8783-0AEB8EBD4F5A}" srcOrd="11" destOrd="0" presId="urn:microsoft.com/office/officeart/2005/8/layout/default"/>
    <dgm:cxn modelId="{CD645B37-5858-47F5-A37D-27B70B096777}" type="presParOf" srcId="{30283316-24E3-469C-AC1E-9A02B38062D6}" destId="{ECC1E7DE-8BE8-4E76-BF06-9ED5B60FB0E4}" srcOrd="12" destOrd="0" presId="urn:microsoft.com/office/officeart/2005/8/layout/default"/>
    <dgm:cxn modelId="{6F9B765C-8F18-43CF-8331-6762BC25D753}" type="presParOf" srcId="{30283316-24E3-469C-AC1E-9A02B38062D6}" destId="{8918DEE9-158A-425B-AB24-9BB8B7BD4C57}" srcOrd="13" destOrd="0" presId="urn:microsoft.com/office/officeart/2005/8/layout/default"/>
    <dgm:cxn modelId="{C0712B22-6F2D-44FE-BF63-ED45BACF6F63}" type="presParOf" srcId="{30283316-24E3-469C-AC1E-9A02B38062D6}" destId="{872D826F-EB32-4CF4-850B-82A0DED29BB4}" srcOrd="14" destOrd="0" presId="urn:microsoft.com/office/officeart/2005/8/layout/default"/>
    <dgm:cxn modelId="{BEF746D9-CA61-48E7-8504-9395BFB5F28B}" type="presParOf" srcId="{30283316-24E3-469C-AC1E-9A02B38062D6}" destId="{12AF5B62-D749-4B86-A855-6273935ADB81}" srcOrd="15" destOrd="0" presId="urn:microsoft.com/office/officeart/2005/8/layout/default"/>
    <dgm:cxn modelId="{03739567-7458-46F6-B37C-590381DD9844}" type="presParOf" srcId="{30283316-24E3-469C-AC1E-9A02B38062D6}" destId="{0EDE798F-34FF-4DFF-86C8-08B6257581FC}" srcOrd="16" destOrd="0" presId="urn:microsoft.com/office/officeart/2005/8/layout/default"/>
    <dgm:cxn modelId="{5A4669A8-148A-4A77-B4C5-AD30DFB05E29}" type="presParOf" srcId="{30283316-24E3-469C-AC1E-9A02B38062D6}" destId="{69E5FD24-6B38-4900-B7E7-D1E72E41189B}" srcOrd="17" destOrd="0" presId="urn:microsoft.com/office/officeart/2005/8/layout/default"/>
    <dgm:cxn modelId="{E70CE353-7A55-4701-BB48-E1B4EEB321F3}" type="presParOf" srcId="{30283316-24E3-469C-AC1E-9A02B38062D6}" destId="{09DD3F4E-CE79-43FB-9F17-2097DE6E8682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757486-B78A-4225-8281-45E49E678B62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EA37C6-E6EE-4019-BC4F-14DA6DD96990}">
      <dgm:prSet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It provides "better and efficient" service.</a:t>
          </a:r>
        </a:p>
      </dgm:t>
    </dgm:pt>
    <dgm:pt modelId="{CDEF8FDF-387E-43B3-B4C1-B9C5777A01AF}" type="parTrans" cxnId="{0F18FA75-7462-405A-914D-11A489B14F1F}">
      <dgm:prSet/>
      <dgm:spPr/>
      <dgm:t>
        <a:bodyPr/>
        <a:lstStyle/>
        <a:p>
          <a:endParaRPr lang="en-US"/>
        </a:p>
      </dgm:t>
    </dgm:pt>
    <dgm:pt modelId="{B398B39F-2F43-42E8-B9C9-5AF291A1D35D}" type="sibTrans" cxnId="{0F18FA75-7462-405A-914D-11A489B14F1F}">
      <dgm:prSet/>
      <dgm:spPr/>
      <dgm:t>
        <a:bodyPr/>
        <a:lstStyle/>
        <a:p>
          <a:endParaRPr lang="en-US"/>
        </a:p>
      </dgm:t>
    </dgm:pt>
    <dgm:pt modelId="{10AB897A-3442-4B1F-9DDD-28D078C60C64}">
      <dgm:prSet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Faster way to get information about the students.</a:t>
          </a:r>
        </a:p>
      </dgm:t>
    </dgm:pt>
    <dgm:pt modelId="{E284676A-CF2D-4041-8294-52625E5C8748}" type="parTrans" cxnId="{835C7A5D-7014-4CFF-BA1C-2CCB0839E5F2}">
      <dgm:prSet/>
      <dgm:spPr/>
      <dgm:t>
        <a:bodyPr/>
        <a:lstStyle/>
        <a:p>
          <a:endParaRPr lang="en-US"/>
        </a:p>
      </dgm:t>
    </dgm:pt>
    <dgm:pt modelId="{23AB252C-B906-4A27-81EE-0ED730E97D93}" type="sibTrans" cxnId="{835C7A5D-7014-4CFF-BA1C-2CCB0839E5F2}">
      <dgm:prSet/>
      <dgm:spPr/>
      <dgm:t>
        <a:bodyPr/>
        <a:lstStyle/>
        <a:p>
          <a:endParaRPr lang="en-US"/>
        </a:p>
      </dgm:t>
    </dgm:pt>
    <dgm:pt modelId="{9EECB2E7-29AD-43A0-86FE-9938396CCCF1}">
      <dgm:prSet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Provide facility for proper monitoring, reduce paper  work and provide data security. All details will be available on a click for admin.</a:t>
          </a:r>
        </a:p>
      </dgm:t>
    </dgm:pt>
    <dgm:pt modelId="{E5559C5C-397A-4C88-80DD-A15C5EA081BA}" type="parTrans" cxnId="{E7C738E2-E913-4205-BE38-12E34F583B61}">
      <dgm:prSet/>
      <dgm:spPr/>
      <dgm:t>
        <a:bodyPr/>
        <a:lstStyle/>
        <a:p>
          <a:endParaRPr lang="en-US"/>
        </a:p>
      </dgm:t>
    </dgm:pt>
    <dgm:pt modelId="{AD83DC26-0FE8-48FE-A945-F6382AF7DE30}" type="sibTrans" cxnId="{E7C738E2-E913-4205-BE38-12E34F583B61}">
      <dgm:prSet/>
      <dgm:spPr/>
      <dgm:t>
        <a:bodyPr/>
        <a:lstStyle/>
        <a:p>
          <a:endParaRPr lang="en-US"/>
        </a:p>
      </dgm:t>
    </dgm:pt>
    <dgm:pt modelId="{41DCD6A5-B636-4FCA-B132-3C3964BDDABA}">
      <dgm:prSet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Reduce the workload of an institute.</a:t>
          </a:r>
        </a:p>
      </dgm:t>
    </dgm:pt>
    <dgm:pt modelId="{52B1D3B4-2C1E-4E44-BCD8-F84533586455}" type="parTrans" cxnId="{AA522F2C-47BF-4EFF-9196-790149EAD649}">
      <dgm:prSet/>
      <dgm:spPr/>
      <dgm:t>
        <a:bodyPr/>
        <a:lstStyle/>
        <a:p>
          <a:endParaRPr lang="en-US"/>
        </a:p>
      </dgm:t>
    </dgm:pt>
    <dgm:pt modelId="{2DDD7ECB-4569-4FCF-A5B5-10C0250C1590}" type="sibTrans" cxnId="{AA522F2C-47BF-4EFF-9196-790149EAD649}">
      <dgm:prSet/>
      <dgm:spPr/>
    </dgm:pt>
    <dgm:pt modelId="{602629DD-8D3B-4E41-BAEE-0F9EBDD023D0}" type="pres">
      <dgm:prSet presAssocID="{92757486-B78A-4225-8281-45E49E678B62}" presName="Name0" presStyleCnt="0">
        <dgm:presLayoutVars>
          <dgm:dir/>
          <dgm:animLvl val="lvl"/>
          <dgm:resizeHandles val="exact"/>
        </dgm:presLayoutVars>
      </dgm:prSet>
      <dgm:spPr/>
    </dgm:pt>
    <dgm:pt modelId="{8BA42427-CFF1-4610-86CA-886A208F786C}" type="pres">
      <dgm:prSet presAssocID="{9EECB2E7-29AD-43A0-86FE-9938396CCCF1}" presName="boxAndChildren" presStyleCnt="0"/>
      <dgm:spPr/>
    </dgm:pt>
    <dgm:pt modelId="{92F1389F-21DA-4CD5-B510-0B72BBF907A9}" type="pres">
      <dgm:prSet presAssocID="{9EECB2E7-29AD-43A0-86FE-9938396CCCF1}" presName="parentTextBox" presStyleLbl="node1" presStyleIdx="0" presStyleCnt="4"/>
      <dgm:spPr/>
    </dgm:pt>
    <dgm:pt modelId="{22FB13E6-47DD-488E-B8FE-D3CD19978AC4}" type="pres">
      <dgm:prSet presAssocID="{23AB252C-B906-4A27-81EE-0ED730E97D93}" presName="sp" presStyleCnt="0"/>
      <dgm:spPr/>
    </dgm:pt>
    <dgm:pt modelId="{EAEFF9BC-03C2-493E-9CAA-9CD36DC5DEFF}" type="pres">
      <dgm:prSet presAssocID="{10AB897A-3442-4B1F-9DDD-28D078C60C64}" presName="arrowAndChildren" presStyleCnt="0"/>
      <dgm:spPr/>
    </dgm:pt>
    <dgm:pt modelId="{34B7EE52-CC14-436D-92DB-44F6A85ED782}" type="pres">
      <dgm:prSet presAssocID="{10AB897A-3442-4B1F-9DDD-28D078C60C64}" presName="parentTextArrow" presStyleLbl="node1" presStyleIdx="1" presStyleCnt="4"/>
      <dgm:spPr/>
    </dgm:pt>
    <dgm:pt modelId="{81BACF63-0FF4-4891-A247-2AF0C612527A}" type="pres">
      <dgm:prSet presAssocID="{2DDD7ECB-4569-4FCF-A5B5-10C0250C1590}" presName="sp" presStyleCnt="0"/>
      <dgm:spPr/>
    </dgm:pt>
    <dgm:pt modelId="{A55328A9-6778-4251-8555-C74E7355F169}" type="pres">
      <dgm:prSet presAssocID="{41DCD6A5-B636-4FCA-B132-3C3964BDDABA}" presName="arrowAndChildren" presStyleCnt="0"/>
      <dgm:spPr/>
    </dgm:pt>
    <dgm:pt modelId="{B6672E43-DFB8-4CDF-AFC5-6826C1ED677F}" type="pres">
      <dgm:prSet presAssocID="{41DCD6A5-B636-4FCA-B132-3C3964BDDABA}" presName="parentTextArrow" presStyleLbl="node1" presStyleIdx="2" presStyleCnt="4"/>
      <dgm:spPr/>
    </dgm:pt>
    <dgm:pt modelId="{F359A44E-7BC0-4EB2-BBBE-8FCD4ACA08F1}" type="pres">
      <dgm:prSet presAssocID="{B398B39F-2F43-42E8-B9C9-5AF291A1D35D}" presName="sp" presStyleCnt="0"/>
      <dgm:spPr/>
    </dgm:pt>
    <dgm:pt modelId="{CEC39A74-72AE-4C40-9EC8-982FF8EE9486}" type="pres">
      <dgm:prSet presAssocID="{1CEA37C6-E6EE-4019-BC4F-14DA6DD96990}" presName="arrowAndChildren" presStyleCnt="0"/>
      <dgm:spPr/>
    </dgm:pt>
    <dgm:pt modelId="{A030015E-8209-40DA-A847-24FA71C7CF62}" type="pres">
      <dgm:prSet presAssocID="{1CEA37C6-E6EE-4019-BC4F-14DA6DD96990}" presName="parentTextArrow" presStyleLbl="node1" presStyleIdx="3" presStyleCnt="4"/>
      <dgm:spPr/>
    </dgm:pt>
  </dgm:ptLst>
  <dgm:cxnLst>
    <dgm:cxn modelId="{6397AF11-0E6D-4254-B57C-2A0161FE3C60}" type="presOf" srcId="{9EECB2E7-29AD-43A0-86FE-9938396CCCF1}" destId="{92F1389F-21DA-4CD5-B510-0B72BBF907A9}" srcOrd="0" destOrd="0" presId="urn:microsoft.com/office/officeart/2005/8/layout/process4"/>
    <dgm:cxn modelId="{AA522F2C-47BF-4EFF-9196-790149EAD649}" srcId="{92757486-B78A-4225-8281-45E49E678B62}" destId="{41DCD6A5-B636-4FCA-B132-3C3964BDDABA}" srcOrd="1" destOrd="0" parTransId="{52B1D3B4-2C1E-4E44-BCD8-F84533586455}" sibTransId="{2DDD7ECB-4569-4FCF-A5B5-10C0250C1590}"/>
    <dgm:cxn modelId="{835C7A5D-7014-4CFF-BA1C-2CCB0839E5F2}" srcId="{92757486-B78A-4225-8281-45E49E678B62}" destId="{10AB897A-3442-4B1F-9DDD-28D078C60C64}" srcOrd="2" destOrd="0" parTransId="{E284676A-CF2D-4041-8294-52625E5C8748}" sibTransId="{23AB252C-B906-4A27-81EE-0ED730E97D93}"/>
    <dgm:cxn modelId="{0F18FA75-7462-405A-914D-11A489B14F1F}" srcId="{92757486-B78A-4225-8281-45E49E678B62}" destId="{1CEA37C6-E6EE-4019-BC4F-14DA6DD96990}" srcOrd="0" destOrd="0" parTransId="{CDEF8FDF-387E-43B3-B4C1-B9C5777A01AF}" sibTransId="{B398B39F-2F43-42E8-B9C9-5AF291A1D35D}"/>
    <dgm:cxn modelId="{CBFF1C99-4BED-49BD-BC8D-A18FD32E78B1}" type="presOf" srcId="{41DCD6A5-B636-4FCA-B132-3C3964BDDABA}" destId="{B6672E43-DFB8-4CDF-AFC5-6826C1ED677F}" srcOrd="0" destOrd="0" presId="urn:microsoft.com/office/officeart/2005/8/layout/process4"/>
    <dgm:cxn modelId="{94EC9DC1-DE16-476A-84BC-F09BF8958BB1}" type="presOf" srcId="{1CEA37C6-E6EE-4019-BC4F-14DA6DD96990}" destId="{A030015E-8209-40DA-A847-24FA71C7CF62}" srcOrd="0" destOrd="0" presId="urn:microsoft.com/office/officeart/2005/8/layout/process4"/>
    <dgm:cxn modelId="{85554AD8-6D42-4C23-AAA4-682207AC630E}" type="presOf" srcId="{10AB897A-3442-4B1F-9DDD-28D078C60C64}" destId="{34B7EE52-CC14-436D-92DB-44F6A85ED782}" srcOrd="0" destOrd="0" presId="urn:microsoft.com/office/officeart/2005/8/layout/process4"/>
    <dgm:cxn modelId="{E7C738E2-E913-4205-BE38-12E34F583B61}" srcId="{92757486-B78A-4225-8281-45E49E678B62}" destId="{9EECB2E7-29AD-43A0-86FE-9938396CCCF1}" srcOrd="3" destOrd="0" parTransId="{E5559C5C-397A-4C88-80DD-A15C5EA081BA}" sibTransId="{AD83DC26-0FE8-48FE-A945-F6382AF7DE30}"/>
    <dgm:cxn modelId="{02CF55F6-353D-4A13-BF51-741EEEBC6760}" type="presOf" srcId="{92757486-B78A-4225-8281-45E49E678B62}" destId="{602629DD-8D3B-4E41-BAEE-0F9EBDD023D0}" srcOrd="0" destOrd="0" presId="urn:microsoft.com/office/officeart/2005/8/layout/process4"/>
    <dgm:cxn modelId="{7DB8C282-AB75-473E-AB8D-4EFE1B1A4F21}" type="presParOf" srcId="{602629DD-8D3B-4E41-BAEE-0F9EBDD023D0}" destId="{8BA42427-CFF1-4610-86CA-886A208F786C}" srcOrd="0" destOrd="0" presId="urn:microsoft.com/office/officeart/2005/8/layout/process4"/>
    <dgm:cxn modelId="{58975BFB-7C4C-4823-A767-C64937D0B24C}" type="presParOf" srcId="{8BA42427-CFF1-4610-86CA-886A208F786C}" destId="{92F1389F-21DA-4CD5-B510-0B72BBF907A9}" srcOrd="0" destOrd="0" presId="urn:microsoft.com/office/officeart/2005/8/layout/process4"/>
    <dgm:cxn modelId="{4F14A393-6EAC-485D-B572-2E3356662A00}" type="presParOf" srcId="{602629DD-8D3B-4E41-BAEE-0F9EBDD023D0}" destId="{22FB13E6-47DD-488E-B8FE-D3CD19978AC4}" srcOrd="1" destOrd="0" presId="urn:microsoft.com/office/officeart/2005/8/layout/process4"/>
    <dgm:cxn modelId="{A23D8C65-8AC9-420A-8911-598A28BFF68E}" type="presParOf" srcId="{602629DD-8D3B-4E41-BAEE-0F9EBDD023D0}" destId="{EAEFF9BC-03C2-493E-9CAA-9CD36DC5DEFF}" srcOrd="2" destOrd="0" presId="urn:microsoft.com/office/officeart/2005/8/layout/process4"/>
    <dgm:cxn modelId="{F4151CAE-2131-40F3-925E-DAB6B86D980C}" type="presParOf" srcId="{EAEFF9BC-03C2-493E-9CAA-9CD36DC5DEFF}" destId="{34B7EE52-CC14-436D-92DB-44F6A85ED782}" srcOrd="0" destOrd="0" presId="urn:microsoft.com/office/officeart/2005/8/layout/process4"/>
    <dgm:cxn modelId="{78706C02-C1A3-4589-8030-22A7502E9A6D}" type="presParOf" srcId="{602629DD-8D3B-4E41-BAEE-0F9EBDD023D0}" destId="{81BACF63-0FF4-4891-A247-2AF0C612527A}" srcOrd="3" destOrd="0" presId="urn:microsoft.com/office/officeart/2005/8/layout/process4"/>
    <dgm:cxn modelId="{3A8C6D32-6787-4391-B6BB-170ADD827267}" type="presParOf" srcId="{602629DD-8D3B-4E41-BAEE-0F9EBDD023D0}" destId="{A55328A9-6778-4251-8555-C74E7355F169}" srcOrd="4" destOrd="0" presId="urn:microsoft.com/office/officeart/2005/8/layout/process4"/>
    <dgm:cxn modelId="{4CF39203-94ED-4266-97F2-CE6A453C07FF}" type="presParOf" srcId="{A55328A9-6778-4251-8555-C74E7355F169}" destId="{B6672E43-DFB8-4CDF-AFC5-6826C1ED677F}" srcOrd="0" destOrd="0" presId="urn:microsoft.com/office/officeart/2005/8/layout/process4"/>
    <dgm:cxn modelId="{5327B9AF-B479-472A-82D0-6487F248AF0C}" type="presParOf" srcId="{602629DD-8D3B-4E41-BAEE-0F9EBDD023D0}" destId="{F359A44E-7BC0-4EB2-BBBE-8FCD4ACA08F1}" srcOrd="5" destOrd="0" presId="urn:microsoft.com/office/officeart/2005/8/layout/process4"/>
    <dgm:cxn modelId="{7DA7FBC1-728E-410B-A9B4-85FB1B3E1874}" type="presParOf" srcId="{602629DD-8D3B-4E41-BAEE-0F9EBDD023D0}" destId="{CEC39A74-72AE-4C40-9EC8-982FF8EE9486}" srcOrd="6" destOrd="0" presId="urn:microsoft.com/office/officeart/2005/8/layout/process4"/>
    <dgm:cxn modelId="{0739E9B4-D4E4-4F7F-8FEB-63F8FEB3A896}" type="presParOf" srcId="{CEC39A74-72AE-4C40-9EC8-982FF8EE9486}" destId="{A030015E-8209-40DA-A847-24FA71C7CF6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0E3782-A6D9-4042-8360-ADCECCF4341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960D862-07BA-4453-8E56-1316A7FC2313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The users of the system are</a:t>
          </a:r>
        </a:p>
      </dgm:t>
    </dgm:pt>
    <dgm:pt modelId="{106E9660-9058-4792-BAC2-FDE1DE33948C}" type="parTrans" cxnId="{F122ED57-F0A2-4696-926D-319D4AE64678}">
      <dgm:prSet/>
      <dgm:spPr/>
      <dgm:t>
        <a:bodyPr/>
        <a:lstStyle/>
        <a:p>
          <a:endParaRPr lang="en-US"/>
        </a:p>
      </dgm:t>
    </dgm:pt>
    <dgm:pt modelId="{35E0CC43-2F49-4069-8C75-DFE4B942C7DC}" type="sibTrans" cxnId="{F122ED57-F0A2-4696-926D-319D4AE64678}">
      <dgm:prSet/>
      <dgm:spPr/>
      <dgm:t>
        <a:bodyPr/>
        <a:lstStyle/>
        <a:p>
          <a:endParaRPr lang="en-US"/>
        </a:p>
      </dgm:t>
    </dgm:pt>
    <dgm:pt modelId="{E9B65C52-F0D4-458D-94C4-FB506A4756BF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Admin</a:t>
          </a:r>
        </a:p>
      </dgm:t>
    </dgm:pt>
    <dgm:pt modelId="{FF11E472-063F-4436-8D92-3CBB7DAD58ED}" type="sibTrans" cxnId="{645ED04F-C68A-48AF-9959-771E5D6447B2}">
      <dgm:prSet/>
      <dgm:spPr/>
      <dgm:t>
        <a:bodyPr/>
        <a:lstStyle/>
        <a:p>
          <a:endParaRPr lang="en-US"/>
        </a:p>
      </dgm:t>
    </dgm:pt>
    <dgm:pt modelId="{FBF47D35-3B30-4748-AED8-C6CE85B35CBC}" type="parTrans" cxnId="{645ED04F-C68A-48AF-9959-771E5D6447B2}">
      <dgm:prSet/>
      <dgm:spPr/>
      <dgm:t>
        <a:bodyPr/>
        <a:lstStyle/>
        <a:p>
          <a:endParaRPr lang="en-US"/>
        </a:p>
      </dgm:t>
    </dgm:pt>
    <dgm:pt modelId="{3CDD5E49-6B93-4C02-B302-314BD1A770B9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The users should have sufficient knowledge of Computer &amp; of English language. Because the user interface will be provided in English. The members should be part of the institute, where this software will be implemented.</a:t>
          </a:r>
        </a:p>
      </dgm:t>
    </dgm:pt>
    <dgm:pt modelId="{F3F010BD-0180-4EAB-B91C-51AF9764AFAD}" type="sibTrans" cxnId="{548E0E9E-5EE4-4EE6-BDB9-6269570AFF44}">
      <dgm:prSet/>
      <dgm:spPr/>
      <dgm:t>
        <a:bodyPr/>
        <a:lstStyle/>
        <a:p>
          <a:endParaRPr lang="en-US"/>
        </a:p>
      </dgm:t>
    </dgm:pt>
    <dgm:pt modelId="{D68975F6-2A5D-405D-B82D-28E7189921F2}" type="parTrans" cxnId="{548E0E9E-5EE4-4EE6-BDB9-6269570AFF44}">
      <dgm:prSet/>
      <dgm:spPr/>
      <dgm:t>
        <a:bodyPr/>
        <a:lstStyle/>
        <a:p>
          <a:endParaRPr lang="en-US"/>
        </a:p>
      </dgm:t>
    </dgm:pt>
    <dgm:pt modelId="{FCF0B976-B6E8-42C9-BF57-0D6B23B95A84}" type="pres">
      <dgm:prSet presAssocID="{470E3782-A6D9-4042-8360-ADCECCF43417}" presName="linear" presStyleCnt="0">
        <dgm:presLayoutVars>
          <dgm:animLvl val="lvl"/>
          <dgm:resizeHandles val="exact"/>
        </dgm:presLayoutVars>
      </dgm:prSet>
      <dgm:spPr/>
    </dgm:pt>
    <dgm:pt modelId="{0EB837FA-A3EA-40F4-AF21-4CD3803F7BF3}" type="pres">
      <dgm:prSet presAssocID="{5960D862-07BA-4453-8E56-1316A7FC231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2994D5-0D47-4B77-AD46-6C8BC62BE011}" type="pres">
      <dgm:prSet presAssocID="{35E0CC43-2F49-4069-8C75-DFE4B942C7DC}" presName="spacer" presStyleCnt="0"/>
      <dgm:spPr/>
    </dgm:pt>
    <dgm:pt modelId="{8C0D068F-A109-4D1C-BC0E-1FC7E334F6EA}" type="pres">
      <dgm:prSet presAssocID="{E9B65C52-F0D4-458D-94C4-FB506A4756BF}" presName="parentText" presStyleLbl="node1" presStyleIdx="1" presStyleCnt="3" custScaleY="45115">
        <dgm:presLayoutVars>
          <dgm:chMax val="0"/>
          <dgm:bulletEnabled val="1"/>
        </dgm:presLayoutVars>
      </dgm:prSet>
      <dgm:spPr/>
    </dgm:pt>
    <dgm:pt modelId="{7794DBA9-EA07-4823-805E-6311D9190E94}" type="pres">
      <dgm:prSet presAssocID="{FF11E472-063F-4436-8D92-3CBB7DAD58ED}" presName="spacer" presStyleCnt="0"/>
      <dgm:spPr/>
    </dgm:pt>
    <dgm:pt modelId="{3A07AA8A-12B7-4793-9D3D-822ABFE7DBC7}" type="pres">
      <dgm:prSet presAssocID="{3CDD5E49-6B93-4C02-B302-314BD1A770B9}" presName="parentText" presStyleLbl="node1" presStyleIdx="2" presStyleCnt="3" custScaleY="129689" custLinFactY="13499" custLinFactNeighborX="54" custLinFactNeighborY="100000">
        <dgm:presLayoutVars>
          <dgm:chMax val="0"/>
          <dgm:bulletEnabled val="1"/>
        </dgm:presLayoutVars>
      </dgm:prSet>
      <dgm:spPr/>
    </dgm:pt>
  </dgm:ptLst>
  <dgm:cxnLst>
    <dgm:cxn modelId="{13CA7D11-F0A6-4120-BDF9-8CA23F8F934C}" type="presOf" srcId="{5960D862-07BA-4453-8E56-1316A7FC2313}" destId="{0EB837FA-A3EA-40F4-AF21-4CD3803F7BF3}" srcOrd="0" destOrd="0" presId="urn:microsoft.com/office/officeart/2005/8/layout/vList2"/>
    <dgm:cxn modelId="{D5DBCA40-C9D6-49E2-B7ED-13B5C79445A3}" type="presOf" srcId="{470E3782-A6D9-4042-8360-ADCECCF43417}" destId="{FCF0B976-B6E8-42C9-BF57-0D6B23B95A84}" srcOrd="0" destOrd="0" presId="urn:microsoft.com/office/officeart/2005/8/layout/vList2"/>
    <dgm:cxn modelId="{645ED04F-C68A-48AF-9959-771E5D6447B2}" srcId="{470E3782-A6D9-4042-8360-ADCECCF43417}" destId="{E9B65C52-F0D4-458D-94C4-FB506A4756BF}" srcOrd="1" destOrd="0" parTransId="{FBF47D35-3B30-4748-AED8-C6CE85B35CBC}" sibTransId="{FF11E472-063F-4436-8D92-3CBB7DAD58ED}"/>
    <dgm:cxn modelId="{F122ED57-F0A2-4696-926D-319D4AE64678}" srcId="{470E3782-A6D9-4042-8360-ADCECCF43417}" destId="{5960D862-07BA-4453-8E56-1316A7FC2313}" srcOrd="0" destOrd="0" parTransId="{106E9660-9058-4792-BAC2-FDE1DE33948C}" sibTransId="{35E0CC43-2F49-4069-8C75-DFE4B942C7DC}"/>
    <dgm:cxn modelId="{43D3FB7A-0059-48BB-A8C2-D1045FBEBF45}" type="presOf" srcId="{E9B65C52-F0D4-458D-94C4-FB506A4756BF}" destId="{8C0D068F-A109-4D1C-BC0E-1FC7E334F6EA}" srcOrd="0" destOrd="0" presId="urn:microsoft.com/office/officeart/2005/8/layout/vList2"/>
    <dgm:cxn modelId="{548E0E9E-5EE4-4EE6-BDB9-6269570AFF44}" srcId="{470E3782-A6D9-4042-8360-ADCECCF43417}" destId="{3CDD5E49-6B93-4C02-B302-314BD1A770B9}" srcOrd="2" destOrd="0" parTransId="{D68975F6-2A5D-405D-B82D-28E7189921F2}" sibTransId="{F3F010BD-0180-4EAB-B91C-51AF9764AFAD}"/>
    <dgm:cxn modelId="{8A78C9E9-12AC-4913-8E22-1FFF4EEE7303}" type="presOf" srcId="{3CDD5E49-6B93-4C02-B302-314BD1A770B9}" destId="{3A07AA8A-12B7-4793-9D3D-822ABFE7DBC7}" srcOrd="0" destOrd="0" presId="urn:microsoft.com/office/officeart/2005/8/layout/vList2"/>
    <dgm:cxn modelId="{5C81BBD4-7C29-4A54-848A-601744FEDD7B}" type="presParOf" srcId="{FCF0B976-B6E8-42C9-BF57-0D6B23B95A84}" destId="{0EB837FA-A3EA-40F4-AF21-4CD3803F7BF3}" srcOrd="0" destOrd="0" presId="urn:microsoft.com/office/officeart/2005/8/layout/vList2"/>
    <dgm:cxn modelId="{50D8EB82-14E0-4593-AF1A-4FB7326CD71F}" type="presParOf" srcId="{FCF0B976-B6E8-42C9-BF57-0D6B23B95A84}" destId="{6F2994D5-0D47-4B77-AD46-6C8BC62BE011}" srcOrd="1" destOrd="0" presId="urn:microsoft.com/office/officeart/2005/8/layout/vList2"/>
    <dgm:cxn modelId="{37F96EA0-FF29-411D-A03B-790DC6AF108E}" type="presParOf" srcId="{FCF0B976-B6E8-42C9-BF57-0D6B23B95A84}" destId="{8C0D068F-A109-4D1C-BC0E-1FC7E334F6EA}" srcOrd="2" destOrd="0" presId="urn:microsoft.com/office/officeart/2005/8/layout/vList2"/>
    <dgm:cxn modelId="{E0B42434-B1E4-4F99-A99B-FF2B0FF0C327}" type="presParOf" srcId="{FCF0B976-B6E8-42C9-BF57-0D6B23B95A84}" destId="{7794DBA9-EA07-4823-805E-6311D9190E94}" srcOrd="3" destOrd="0" presId="urn:microsoft.com/office/officeart/2005/8/layout/vList2"/>
    <dgm:cxn modelId="{FACDBD46-518E-4A19-9FDB-620C7A823FBE}" type="presParOf" srcId="{FCF0B976-B6E8-42C9-BF57-0D6B23B95A84}" destId="{3A07AA8A-12B7-4793-9D3D-822ABFE7DBC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EB1BBC-548A-4AEE-B4EB-DD5BEED3E8F6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DF961D5-7CD7-4385-A042-211D57403D6D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The program is very Safe and Protected.</a:t>
          </a:r>
        </a:p>
      </dgm:t>
    </dgm:pt>
    <dgm:pt modelId="{1C7BC9CA-B65A-4493-A109-CF166D1161A8}" type="parTrans" cxnId="{965C167E-B82A-467B-91BB-C34F3CDE8632}">
      <dgm:prSet/>
      <dgm:spPr/>
      <dgm:t>
        <a:bodyPr/>
        <a:lstStyle/>
        <a:p>
          <a:endParaRPr lang="en-US"/>
        </a:p>
      </dgm:t>
    </dgm:pt>
    <dgm:pt modelId="{9ADFB577-E8EF-464E-93FD-1521C40BAF03}" type="sibTrans" cxnId="{965C167E-B82A-467B-91BB-C34F3CDE8632}">
      <dgm:prSet/>
      <dgm:spPr/>
      <dgm:t>
        <a:bodyPr/>
        <a:lstStyle/>
        <a:p>
          <a:endParaRPr lang="en-US"/>
        </a:p>
      </dgm:t>
    </dgm:pt>
    <dgm:pt modelId="{43CC018F-C97E-4B9C-A6A8-09377FD91364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Every types of user has Unique user ID and password to access their account.</a:t>
          </a:r>
        </a:p>
      </dgm:t>
    </dgm:pt>
    <dgm:pt modelId="{D9D32666-C98D-4830-A324-D431ECF49FF7}" type="parTrans" cxnId="{62A07786-FFB7-41D2-B7B8-773F9537577D}">
      <dgm:prSet/>
      <dgm:spPr/>
      <dgm:t>
        <a:bodyPr/>
        <a:lstStyle/>
        <a:p>
          <a:endParaRPr lang="en-US"/>
        </a:p>
      </dgm:t>
    </dgm:pt>
    <dgm:pt modelId="{3FAA4F11-1071-40BB-92E2-C658346692A5}" type="sibTrans" cxnId="{62A07786-FFB7-41D2-B7B8-773F9537577D}">
      <dgm:prSet/>
      <dgm:spPr/>
      <dgm:t>
        <a:bodyPr/>
        <a:lstStyle/>
        <a:p>
          <a:endParaRPr lang="en-US"/>
        </a:p>
      </dgm:t>
    </dgm:pt>
    <dgm:pt modelId="{5AB62AA9-0FFC-4916-8C1C-677ABB4A54A8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Data security (My SQL Database connector)</a:t>
          </a:r>
        </a:p>
      </dgm:t>
    </dgm:pt>
    <dgm:pt modelId="{D8E62023-05AF-41AA-BD3F-7EFAFD93CC50}" type="parTrans" cxnId="{301C93C1-B68A-4115-ADEE-0A94D4480AEB}">
      <dgm:prSet/>
      <dgm:spPr/>
      <dgm:t>
        <a:bodyPr/>
        <a:lstStyle/>
        <a:p>
          <a:endParaRPr lang="en-US"/>
        </a:p>
      </dgm:t>
    </dgm:pt>
    <dgm:pt modelId="{21435E17-FBC5-451C-A480-B901C110E651}" type="sibTrans" cxnId="{301C93C1-B68A-4115-ADEE-0A94D4480AEB}">
      <dgm:prSet/>
      <dgm:spPr/>
      <dgm:t>
        <a:bodyPr/>
        <a:lstStyle/>
        <a:p>
          <a:endParaRPr lang="en-US"/>
        </a:p>
      </dgm:t>
    </dgm:pt>
    <dgm:pt modelId="{41143A54-D0CA-4BFB-B95F-E871235D438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Data Recovery</a:t>
          </a:r>
        </a:p>
      </dgm:t>
    </dgm:pt>
    <dgm:pt modelId="{B9776EB4-7A0E-4048-B7B8-EE1B7D1812CE}" type="parTrans" cxnId="{E3A5B163-8D9B-4675-A239-E85D747C25E9}">
      <dgm:prSet/>
      <dgm:spPr/>
      <dgm:t>
        <a:bodyPr/>
        <a:lstStyle/>
        <a:p>
          <a:endParaRPr lang="en-US"/>
        </a:p>
      </dgm:t>
    </dgm:pt>
    <dgm:pt modelId="{0CE27579-ED0C-4825-BF60-A57AD5D8DA4E}" type="sibTrans" cxnId="{E3A5B163-8D9B-4675-A239-E85D747C25E9}">
      <dgm:prSet/>
      <dgm:spPr/>
      <dgm:t>
        <a:bodyPr/>
        <a:lstStyle/>
        <a:p>
          <a:endParaRPr lang="en-US"/>
        </a:p>
      </dgm:t>
    </dgm:pt>
    <dgm:pt modelId="{42E39AAA-1E5B-4457-BEE1-90E6FBC64003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Data Protection</a:t>
          </a:r>
        </a:p>
      </dgm:t>
    </dgm:pt>
    <dgm:pt modelId="{D1E608DA-0AB5-448F-B981-AD18C0C2A064}" type="parTrans" cxnId="{0BAA0EA1-2392-49D9-9DE0-898FE812F46B}">
      <dgm:prSet/>
      <dgm:spPr/>
      <dgm:t>
        <a:bodyPr/>
        <a:lstStyle/>
        <a:p>
          <a:endParaRPr lang="en-US"/>
        </a:p>
      </dgm:t>
    </dgm:pt>
    <dgm:pt modelId="{F26880FB-F9F6-47B4-A416-A90C27E5A64C}" type="sibTrans" cxnId="{0BAA0EA1-2392-49D9-9DE0-898FE812F46B}">
      <dgm:prSet/>
      <dgm:spPr/>
      <dgm:t>
        <a:bodyPr/>
        <a:lstStyle/>
        <a:p>
          <a:endParaRPr lang="en-US"/>
        </a:p>
      </dgm:t>
    </dgm:pt>
    <dgm:pt modelId="{3F2DBCF5-FCF0-40A2-8C9E-C6DE0F3C5C4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Data Grounding</a:t>
          </a:r>
        </a:p>
      </dgm:t>
    </dgm:pt>
    <dgm:pt modelId="{116241A2-C0C0-4807-BE15-A35F3C55B7D4}" type="parTrans" cxnId="{530664A6-0287-4D45-BC96-7BB9B1F13D8E}">
      <dgm:prSet/>
      <dgm:spPr/>
      <dgm:t>
        <a:bodyPr/>
        <a:lstStyle/>
        <a:p>
          <a:endParaRPr lang="en-US"/>
        </a:p>
      </dgm:t>
    </dgm:pt>
    <dgm:pt modelId="{025F3DB0-A8F5-455A-9DC1-64441597887F}" type="sibTrans" cxnId="{530664A6-0287-4D45-BC96-7BB9B1F13D8E}">
      <dgm:prSet/>
      <dgm:spPr/>
      <dgm:t>
        <a:bodyPr/>
        <a:lstStyle/>
        <a:p>
          <a:endParaRPr lang="en-US"/>
        </a:p>
      </dgm:t>
    </dgm:pt>
    <dgm:pt modelId="{3B2D0679-AE08-4FB9-BBD8-74C52A5974CC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Protection from Hackers</a:t>
          </a:r>
        </a:p>
      </dgm:t>
    </dgm:pt>
    <dgm:pt modelId="{03EA7CED-6AAC-4944-B6D7-1ECF90027B8B}" type="parTrans" cxnId="{2038F937-6FA0-48E9-A94B-7360DCC5A806}">
      <dgm:prSet/>
      <dgm:spPr/>
      <dgm:t>
        <a:bodyPr/>
        <a:lstStyle/>
        <a:p>
          <a:endParaRPr lang="en-US"/>
        </a:p>
      </dgm:t>
    </dgm:pt>
    <dgm:pt modelId="{53BD84B7-B83C-420D-A7C7-EFD00FB89037}" type="sibTrans" cxnId="{2038F937-6FA0-48E9-A94B-7360DCC5A806}">
      <dgm:prSet/>
      <dgm:spPr/>
      <dgm:t>
        <a:bodyPr/>
        <a:lstStyle/>
        <a:p>
          <a:endParaRPr lang="en-US"/>
        </a:p>
      </dgm:t>
    </dgm:pt>
    <dgm:pt modelId="{8AD2E55B-8C71-4BA4-95D9-39DC91E4B0C5}" type="pres">
      <dgm:prSet presAssocID="{04EB1BBC-548A-4AEE-B4EB-DD5BEED3E8F6}" presName="diagram" presStyleCnt="0">
        <dgm:presLayoutVars>
          <dgm:dir/>
          <dgm:resizeHandles val="exact"/>
        </dgm:presLayoutVars>
      </dgm:prSet>
      <dgm:spPr/>
    </dgm:pt>
    <dgm:pt modelId="{5D7EF4E8-7405-42FE-A58E-B06E731644E8}" type="pres">
      <dgm:prSet presAssocID="{6DF961D5-7CD7-4385-A042-211D57403D6D}" presName="node" presStyleLbl="node1" presStyleIdx="0" presStyleCnt="7">
        <dgm:presLayoutVars>
          <dgm:bulletEnabled val="1"/>
        </dgm:presLayoutVars>
      </dgm:prSet>
      <dgm:spPr/>
    </dgm:pt>
    <dgm:pt modelId="{D9B78A81-E442-486C-9E9F-35C57DFE8CEE}" type="pres">
      <dgm:prSet presAssocID="{9ADFB577-E8EF-464E-93FD-1521C40BAF03}" presName="sibTrans" presStyleCnt="0"/>
      <dgm:spPr/>
    </dgm:pt>
    <dgm:pt modelId="{EAE6B4A7-8F1B-4817-9ADF-9C210CA34BF0}" type="pres">
      <dgm:prSet presAssocID="{43CC018F-C97E-4B9C-A6A8-09377FD91364}" presName="node" presStyleLbl="node1" presStyleIdx="1" presStyleCnt="7">
        <dgm:presLayoutVars>
          <dgm:bulletEnabled val="1"/>
        </dgm:presLayoutVars>
      </dgm:prSet>
      <dgm:spPr/>
    </dgm:pt>
    <dgm:pt modelId="{D449E231-AE1E-45C9-A183-216E075A780B}" type="pres">
      <dgm:prSet presAssocID="{3FAA4F11-1071-40BB-92E2-C658346692A5}" presName="sibTrans" presStyleCnt="0"/>
      <dgm:spPr/>
    </dgm:pt>
    <dgm:pt modelId="{6B1289AE-2DC5-4CFF-B701-FB7F4B423A03}" type="pres">
      <dgm:prSet presAssocID="{5AB62AA9-0FFC-4916-8C1C-677ABB4A54A8}" presName="node" presStyleLbl="node1" presStyleIdx="2" presStyleCnt="7">
        <dgm:presLayoutVars>
          <dgm:bulletEnabled val="1"/>
        </dgm:presLayoutVars>
      </dgm:prSet>
      <dgm:spPr/>
    </dgm:pt>
    <dgm:pt modelId="{0120C4A9-C682-4609-A7FE-77C74F1AB907}" type="pres">
      <dgm:prSet presAssocID="{21435E17-FBC5-451C-A480-B901C110E651}" presName="sibTrans" presStyleCnt="0"/>
      <dgm:spPr/>
    </dgm:pt>
    <dgm:pt modelId="{F9CB8A4F-83E0-4C5F-A345-23730BC17F38}" type="pres">
      <dgm:prSet presAssocID="{41143A54-D0CA-4BFB-B95F-E871235D4387}" presName="node" presStyleLbl="node1" presStyleIdx="3" presStyleCnt="7">
        <dgm:presLayoutVars>
          <dgm:bulletEnabled val="1"/>
        </dgm:presLayoutVars>
      </dgm:prSet>
      <dgm:spPr/>
    </dgm:pt>
    <dgm:pt modelId="{2A42E8C8-B3F8-4FE6-8F9B-20FE9FE50D3B}" type="pres">
      <dgm:prSet presAssocID="{0CE27579-ED0C-4825-BF60-A57AD5D8DA4E}" presName="sibTrans" presStyleCnt="0"/>
      <dgm:spPr/>
    </dgm:pt>
    <dgm:pt modelId="{9ABFCA8B-BD68-49AB-ACBC-8E0386127A77}" type="pres">
      <dgm:prSet presAssocID="{42E39AAA-1E5B-4457-BEE1-90E6FBC64003}" presName="node" presStyleLbl="node1" presStyleIdx="4" presStyleCnt="7">
        <dgm:presLayoutVars>
          <dgm:bulletEnabled val="1"/>
        </dgm:presLayoutVars>
      </dgm:prSet>
      <dgm:spPr/>
    </dgm:pt>
    <dgm:pt modelId="{0B75C609-4B96-4076-84F3-C71BD787C947}" type="pres">
      <dgm:prSet presAssocID="{F26880FB-F9F6-47B4-A416-A90C27E5A64C}" presName="sibTrans" presStyleCnt="0"/>
      <dgm:spPr/>
    </dgm:pt>
    <dgm:pt modelId="{DEA5AF73-D4CF-4F6E-8DD9-F264253C729F}" type="pres">
      <dgm:prSet presAssocID="{3F2DBCF5-FCF0-40A2-8C9E-C6DE0F3C5C47}" presName="node" presStyleLbl="node1" presStyleIdx="5" presStyleCnt="7">
        <dgm:presLayoutVars>
          <dgm:bulletEnabled val="1"/>
        </dgm:presLayoutVars>
      </dgm:prSet>
      <dgm:spPr/>
    </dgm:pt>
    <dgm:pt modelId="{E0EF3AE9-CC1F-49B3-AF01-2D54CA3B103E}" type="pres">
      <dgm:prSet presAssocID="{025F3DB0-A8F5-455A-9DC1-64441597887F}" presName="sibTrans" presStyleCnt="0"/>
      <dgm:spPr/>
    </dgm:pt>
    <dgm:pt modelId="{8D25FE80-B09E-419D-AE5F-743340DD28AF}" type="pres">
      <dgm:prSet presAssocID="{3B2D0679-AE08-4FB9-BBD8-74C52A5974CC}" presName="node" presStyleLbl="node1" presStyleIdx="6" presStyleCnt="7">
        <dgm:presLayoutVars>
          <dgm:bulletEnabled val="1"/>
        </dgm:presLayoutVars>
      </dgm:prSet>
      <dgm:spPr/>
    </dgm:pt>
  </dgm:ptLst>
  <dgm:cxnLst>
    <dgm:cxn modelId="{65D4FE02-1CC6-4B9B-8673-B4C49B8FB849}" type="presOf" srcId="{42E39AAA-1E5B-4457-BEE1-90E6FBC64003}" destId="{9ABFCA8B-BD68-49AB-ACBC-8E0386127A77}" srcOrd="0" destOrd="0" presId="urn:microsoft.com/office/officeart/2005/8/layout/default"/>
    <dgm:cxn modelId="{C3479B1F-CF35-420B-9EE7-AFF76CE64007}" type="presOf" srcId="{43CC018F-C97E-4B9C-A6A8-09377FD91364}" destId="{EAE6B4A7-8F1B-4817-9ADF-9C210CA34BF0}" srcOrd="0" destOrd="0" presId="urn:microsoft.com/office/officeart/2005/8/layout/default"/>
    <dgm:cxn modelId="{2038F937-6FA0-48E9-A94B-7360DCC5A806}" srcId="{04EB1BBC-548A-4AEE-B4EB-DD5BEED3E8F6}" destId="{3B2D0679-AE08-4FB9-BBD8-74C52A5974CC}" srcOrd="6" destOrd="0" parTransId="{03EA7CED-6AAC-4944-B6D7-1ECF90027B8B}" sibTransId="{53BD84B7-B83C-420D-A7C7-EFD00FB89037}"/>
    <dgm:cxn modelId="{AF3E7860-BF58-4091-83DF-9345480E44AD}" type="presOf" srcId="{3F2DBCF5-FCF0-40A2-8C9E-C6DE0F3C5C47}" destId="{DEA5AF73-D4CF-4F6E-8DD9-F264253C729F}" srcOrd="0" destOrd="0" presId="urn:microsoft.com/office/officeart/2005/8/layout/default"/>
    <dgm:cxn modelId="{E3A5B163-8D9B-4675-A239-E85D747C25E9}" srcId="{04EB1BBC-548A-4AEE-B4EB-DD5BEED3E8F6}" destId="{41143A54-D0CA-4BFB-B95F-E871235D4387}" srcOrd="3" destOrd="0" parTransId="{B9776EB4-7A0E-4048-B7B8-EE1B7D1812CE}" sibTransId="{0CE27579-ED0C-4825-BF60-A57AD5D8DA4E}"/>
    <dgm:cxn modelId="{57DF837B-9F75-4220-AFD3-98C0CC798063}" type="presOf" srcId="{04EB1BBC-548A-4AEE-B4EB-DD5BEED3E8F6}" destId="{8AD2E55B-8C71-4BA4-95D9-39DC91E4B0C5}" srcOrd="0" destOrd="0" presId="urn:microsoft.com/office/officeart/2005/8/layout/default"/>
    <dgm:cxn modelId="{965C167E-B82A-467B-91BB-C34F3CDE8632}" srcId="{04EB1BBC-548A-4AEE-B4EB-DD5BEED3E8F6}" destId="{6DF961D5-7CD7-4385-A042-211D57403D6D}" srcOrd="0" destOrd="0" parTransId="{1C7BC9CA-B65A-4493-A109-CF166D1161A8}" sibTransId="{9ADFB577-E8EF-464E-93FD-1521C40BAF03}"/>
    <dgm:cxn modelId="{62A07786-FFB7-41D2-B7B8-773F9537577D}" srcId="{04EB1BBC-548A-4AEE-B4EB-DD5BEED3E8F6}" destId="{43CC018F-C97E-4B9C-A6A8-09377FD91364}" srcOrd="1" destOrd="0" parTransId="{D9D32666-C98D-4830-A324-D431ECF49FF7}" sibTransId="{3FAA4F11-1071-40BB-92E2-C658346692A5}"/>
    <dgm:cxn modelId="{0BAA0EA1-2392-49D9-9DE0-898FE812F46B}" srcId="{04EB1BBC-548A-4AEE-B4EB-DD5BEED3E8F6}" destId="{42E39AAA-1E5B-4457-BEE1-90E6FBC64003}" srcOrd="4" destOrd="0" parTransId="{D1E608DA-0AB5-448F-B981-AD18C0C2A064}" sibTransId="{F26880FB-F9F6-47B4-A416-A90C27E5A64C}"/>
    <dgm:cxn modelId="{530664A6-0287-4D45-BC96-7BB9B1F13D8E}" srcId="{04EB1BBC-548A-4AEE-B4EB-DD5BEED3E8F6}" destId="{3F2DBCF5-FCF0-40A2-8C9E-C6DE0F3C5C47}" srcOrd="5" destOrd="0" parTransId="{116241A2-C0C0-4807-BE15-A35F3C55B7D4}" sibTransId="{025F3DB0-A8F5-455A-9DC1-64441597887F}"/>
    <dgm:cxn modelId="{55D1D6AC-27E2-4458-AC1F-7ECFA2745D96}" type="presOf" srcId="{3B2D0679-AE08-4FB9-BBD8-74C52A5974CC}" destId="{8D25FE80-B09E-419D-AE5F-743340DD28AF}" srcOrd="0" destOrd="0" presId="urn:microsoft.com/office/officeart/2005/8/layout/default"/>
    <dgm:cxn modelId="{301C93C1-B68A-4115-ADEE-0A94D4480AEB}" srcId="{04EB1BBC-548A-4AEE-B4EB-DD5BEED3E8F6}" destId="{5AB62AA9-0FFC-4916-8C1C-677ABB4A54A8}" srcOrd="2" destOrd="0" parTransId="{D8E62023-05AF-41AA-BD3F-7EFAFD93CC50}" sibTransId="{21435E17-FBC5-451C-A480-B901C110E651}"/>
    <dgm:cxn modelId="{9CF341D2-92B5-42B1-AF99-255949BA2887}" type="presOf" srcId="{41143A54-D0CA-4BFB-B95F-E871235D4387}" destId="{F9CB8A4F-83E0-4C5F-A345-23730BC17F38}" srcOrd="0" destOrd="0" presId="urn:microsoft.com/office/officeart/2005/8/layout/default"/>
    <dgm:cxn modelId="{AEABFFDB-8237-40EC-A5AF-C760EDBAE2BB}" type="presOf" srcId="{6DF961D5-7CD7-4385-A042-211D57403D6D}" destId="{5D7EF4E8-7405-42FE-A58E-B06E731644E8}" srcOrd="0" destOrd="0" presId="urn:microsoft.com/office/officeart/2005/8/layout/default"/>
    <dgm:cxn modelId="{970102EA-1AF3-4B78-9B5B-4D5A92F03BFF}" type="presOf" srcId="{5AB62AA9-0FFC-4916-8C1C-677ABB4A54A8}" destId="{6B1289AE-2DC5-4CFF-B701-FB7F4B423A03}" srcOrd="0" destOrd="0" presId="urn:microsoft.com/office/officeart/2005/8/layout/default"/>
    <dgm:cxn modelId="{5CE67706-6808-46A7-A05E-24E8F4828B07}" type="presParOf" srcId="{8AD2E55B-8C71-4BA4-95D9-39DC91E4B0C5}" destId="{5D7EF4E8-7405-42FE-A58E-B06E731644E8}" srcOrd="0" destOrd="0" presId="urn:microsoft.com/office/officeart/2005/8/layout/default"/>
    <dgm:cxn modelId="{4052C439-0702-4049-9566-1EF282CD4932}" type="presParOf" srcId="{8AD2E55B-8C71-4BA4-95D9-39DC91E4B0C5}" destId="{D9B78A81-E442-486C-9E9F-35C57DFE8CEE}" srcOrd="1" destOrd="0" presId="urn:microsoft.com/office/officeart/2005/8/layout/default"/>
    <dgm:cxn modelId="{BCC1EAF9-0ED2-406B-BDF2-A6B4C10819CA}" type="presParOf" srcId="{8AD2E55B-8C71-4BA4-95D9-39DC91E4B0C5}" destId="{EAE6B4A7-8F1B-4817-9ADF-9C210CA34BF0}" srcOrd="2" destOrd="0" presId="urn:microsoft.com/office/officeart/2005/8/layout/default"/>
    <dgm:cxn modelId="{9E6A954E-2B87-4087-B740-26EB4C208FF2}" type="presParOf" srcId="{8AD2E55B-8C71-4BA4-95D9-39DC91E4B0C5}" destId="{D449E231-AE1E-45C9-A183-216E075A780B}" srcOrd="3" destOrd="0" presId="urn:microsoft.com/office/officeart/2005/8/layout/default"/>
    <dgm:cxn modelId="{171713E3-A5EF-4828-A2D3-E273CE3B13B0}" type="presParOf" srcId="{8AD2E55B-8C71-4BA4-95D9-39DC91E4B0C5}" destId="{6B1289AE-2DC5-4CFF-B701-FB7F4B423A03}" srcOrd="4" destOrd="0" presId="urn:microsoft.com/office/officeart/2005/8/layout/default"/>
    <dgm:cxn modelId="{21627F5D-B60A-40C5-A0A0-EA45E4C37F2D}" type="presParOf" srcId="{8AD2E55B-8C71-4BA4-95D9-39DC91E4B0C5}" destId="{0120C4A9-C682-4609-A7FE-77C74F1AB907}" srcOrd="5" destOrd="0" presId="urn:microsoft.com/office/officeart/2005/8/layout/default"/>
    <dgm:cxn modelId="{122458C5-3369-4210-A39C-B39758400B7E}" type="presParOf" srcId="{8AD2E55B-8C71-4BA4-95D9-39DC91E4B0C5}" destId="{F9CB8A4F-83E0-4C5F-A345-23730BC17F38}" srcOrd="6" destOrd="0" presId="urn:microsoft.com/office/officeart/2005/8/layout/default"/>
    <dgm:cxn modelId="{D96EEC31-E61A-452D-A5C3-462BD7F38788}" type="presParOf" srcId="{8AD2E55B-8C71-4BA4-95D9-39DC91E4B0C5}" destId="{2A42E8C8-B3F8-4FE6-8F9B-20FE9FE50D3B}" srcOrd="7" destOrd="0" presId="urn:microsoft.com/office/officeart/2005/8/layout/default"/>
    <dgm:cxn modelId="{3798E4F0-4EC2-4B17-93B1-6DFC3598992B}" type="presParOf" srcId="{8AD2E55B-8C71-4BA4-95D9-39DC91E4B0C5}" destId="{9ABFCA8B-BD68-49AB-ACBC-8E0386127A77}" srcOrd="8" destOrd="0" presId="urn:microsoft.com/office/officeart/2005/8/layout/default"/>
    <dgm:cxn modelId="{DD1108FC-C6EC-424A-BAA7-528A58EFFBCF}" type="presParOf" srcId="{8AD2E55B-8C71-4BA4-95D9-39DC91E4B0C5}" destId="{0B75C609-4B96-4076-84F3-C71BD787C947}" srcOrd="9" destOrd="0" presId="urn:microsoft.com/office/officeart/2005/8/layout/default"/>
    <dgm:cxn modelId="{06FE6E1D-B87A-4085-8A15-45550E1DA677}" type="presParOf" srcId="{8AD2E55B-8C71-4BA4-95D9-39DC91E4B0C5}" destId="{DEA5AF73-D4CF-4F6E-8DD9-F264253C729F}" srcOrd="10" destOrd="0" presId="urn:microsoft.com/office/officeart/2005/8/layout/default"/>
    <dgm:cxn modelId="{F39FDA53-BC95-4FC6-AE53-565CC4FA5A10}" type="presParOf" srcId="{8AD2E55B-8C71-4BA4-95D9-39DC91E4B0C5}" destId="{E0EF3AE9-CC1F-49B3-AF01-2D54CA3B103E}" srcOrd="11" destOrd="0" presId="urn:microsoft.com/office/officeart/2005/8/layout/default"/>
    <dgm:cxn modelId="{0EFABC32-BC0D-459D-942F-FDA948CC2D7C}" type="presParOf" srcId="{8AD2E55B-8C71-4BA4-95D9-39DC91E4B0C5}" destId="{8D25FE80-B09E-419D-AE5F-743340DD28AF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82D020-FDAC-4252-8CB1-98386C09F6B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8C042FA-66A8-4215-991A-730C62676B33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HARDWARE REQUIRMENT</a:t>
          </a:r>
        </a:p>
      </dgm:t>
    </dgm:pt>
    <dgm:pt modelId="{1BB236BA-4ACF-42D6-9E23-E398220AF986}" type="parTrans" cxnId="{78A6A5F5-AEFB-4C5E-9B2D-048E6D84BAE9}">
      <dgm:prSet/>
      <dgm:spPr/>
      <dgm:t>
        <a:bodyPr/>
        <a:lstStyle/>
        <a:p>
          <a:endParaRPr lang="en-US"/>
        </a:p>
      </dgm:t>
    </dgm:pt>
    <dgm:pt modelId="{0DCD2E33-A1A7-4D05-B4B8-B79F9C6B16FE}" type="sibTrans" cxnId="{78A6A5F5-AEFB-4C5E-9B2D-048E6D84BAE9}">
      <dgm:prSet/>
      <dgm:spPr/>
      <dgm:t>
        <a:bodyPr/>
        <a:lstStyle/>
        <a:p>
          <a:endParaRPr lang="en-US"/>
        </a:p>
      </dgm:t>
    </dgm:pt>
    <dgm:pt modelId="{9CBFA8E2-471D-4193-A0F1-F2BFF0653C06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Processor: Pentium 3.0 GHz or higher</a:t>
          </a:r>
        </a:p>
      </dgm:t>
    </dgm:pt>
    <dgm:pt modelId="{FD328270-276C-4694-A2C5-AC9F80184655}" type="parTrans" cxnId="{0489EFB0-E751-4BD5-8A29-7F7701171B5D}">
      <dgm:prSet/>
      <dgm:spPr/>
      <dgm:t>
        <a:bodyPr/>
        <a:lstStyle/>
        <a:p>
          <a:endParaRPr lang="en-US"/>
        </a:p>
      </dgm:t>
    </dgm:pt>
    <dgm:pt modelId="{05BF02D6-07C3-4C2B-AF89-6322DF476CB5}" type="sibTrans" cxnId="{0489EFB0-E751-4BD5-8A29-7F7701171B5D}">
      <dgm:prSet/>
      <dgm:spPr/>
      <dgm:t>
        <a:bodyPr/>
        <a:lstStyle/>
        <a:p>
          <a:endParaRPr lang="en-US"/>
        </a:p>
      </dgm:t>
    </dgm:pt>
    <dgm:pt modelId="{7156F8CC-57CF-43E3-8D99-C21762FEEA76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RAM: 1024 Mb/1 Gb or more</a:t>
          </a:r>
        </a:p>
      </dgm:t>
    </dgm:pt>
    <dgm:pt modelId="{FE392D3B-3376-4132-B370-4D0EA8B75AD7}" type="parTrans" cxnId="{91A30FCE-832A-4EB6-8F7D-57D328A98A3A}">
      <dgm:prSet/>
      <dgm:spPr/>
      <dgm:t>
        <a:bodyPr/>
        <a:lstStyle/>
        <a:p>
          <a:endParaRPr lang="en-US"/>
        </a:p>
      </dgm:t>
    </dgm:pt>
    <dgm:pt modelId="{2CD1277B-99DC-47AE-8611-934610E59AD3}" type="sibTrans" cxnId="{91A30FCE-832A-4EB6-8F7D-57D328A98A3A}">
      <dgm:prSet/>
      <dgm:spPr/>
      <dgm:t>
        <a:bodyPr/>
        <a:lstStyle/>
        <a:p>
          <a:endParaRPr lang="en-US"/>
        </a:p>
      </dgm:t>
    </dgm:pt>
    <dgm:pt modelId="{71DFAA56-12AE-44D0-8D10-171EF26D30F3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Hard Drive: 10 GB or more</a:t>
          </a:r>
        </a:p>
      </dgm:t>
    </dgm:pt>
    <dgm:pt modelId="{F9AFDD29-2165-486B-9ACE-3560F35E76A7}" type="parTrans" cxnId="{3BA1D77A-90A5-4333-865D-8ECF5E343EA5}">
      <dgm:prSet/>
      <dgm:spPr/>
      <dgm:t>
        <a:bodyPr/>
        <a:lstStyle/>
        <a:p>
          <a:endParaRPr lang="en-US"/>
        </a:p>
      </dgm:t>
    </dgm:pt>
    <dgm:pt modelId="{BE161D2B-0DCF-468C-AC1F-1DF2239ADDB5}" type="sibTrans" cxnId="{3BA1D77A-90A5-4333-865D-8ECF5E343EA5}">
      <dgm:prSet/>
      <dgm:spPr/>
      <dgm:t>
        <a:bodyPr/>
        <a:lstStyle/>
        <a:p>
          <a:endParaRPr lang="en-US"/>
        </a:p>
      </dgm:t>
    </dgm:pt>
    <dgm:pt modelId="{26B5691D-F4BE-4286-8265-B48601C8A4A1}">
      <dgm:prSet/>
      <dgm:spPr/>
      <dgm:t>
        <a:bodyPr/>
        <a:lstStyle/>
        <a:p>
          <a:r>
            <a:rPr lang="en-US" dirty="0"/>
            <a:t>SOFTWARE REQUIRMENT</a:t>
          </a:r>
        </a:p>
      </dgm:t>
    </dgm:pt>
    <dgm:pt modelId="{EB6004CF-2C6E-45A9-969B-69D33EBD7109}" type="parTrans" cxnId="{525ED878-B5CE-4E31-8822-C3A346DF21D4}">
      <dgm:prSet/>
      <dgm:spPr/>
      <dgm:t>
        <a:bodyPr/>
        <a:lstStyle/>
        <a:p>
          <a:endParaRPr lang="en-US"/>
        </a:p>
      </dgm:t>
    </dgm:pt>
    <dgm:pt modelId="{13ED1E29-6695-41F7-B066-92630D5D1E95}" type="sibTrans" cxnId="{525ED878-B5CE-4E31-8822-C3A346DF21D4}">
      <dgm:prSet/>
      <dgm:spPr/>
      <dgm:t>
        <a:bodyPr/>
        <a:lstStyle/>
        <a:p>
          <a:endParaRPr lang="en-US"/>
        </a:p>
      </dgm:t>
    </dgm:pt>
    <dgm:pt modelId="{24285523-C828-40EE-BBD6-AFB0C6028231}">
      <dgm:prSet/>
      <dgm:spPr/>
      <dgm:t>
        <a:bodyPr/>
        <a:lstStyle/>
        <a:p>
          <a:r>
            <a:rPr lang="en-US" dirty="0"/>
            <a:t>Operating System: Windows XP/7/8/8.1/10</a:t>
          </a:r>
        </a:p>
      </dgm:t>
    </dgm:pt>
    <dgm:pt modelId="{CEA87C34-A41C-4B46-8359-7010AC7D1237}" type="parTrans" cxnId="{A998967A-087A-43A4-9AD5-749CBF1799E0}">
      <dgm:prSet/>
      <dgm:spPr/>
      <dgm:t>
        <a:bodyPr/>
        <a:lstStyle/>
        <a:p>
          <a:endParaRPr lang="en-US"/>
        </a:p>
      </dgm:t>
    </dgm:pt>
    <dgm:pt modelId="{99CF2CF5-FB24-4F55-AFC4-D290C46DE15F}" type="sibTrans" cxnId="{A998967A-087A-43A4-9AD5-749CBF1799E0}">
      <dgm:prSet/>
      <dgm:spPr/>
      <dgm:t>
        <a:bodyPr/>
        <a:lstStyle/>
        <a:p>
          <a:endParaRPr lang="en-US"/>
        </a:p>
      </dgm:t>
    </dgm:pt>
    <dgm:pt modelId="{EAEBE8E2-7053-436E-A06B-00BB8FDE7016}">
      <dgm:prSet/>
      <dgm:spPr/>
      <dgm:t>
        <a:bodyPr/>
        <a:lstStyle/>
        <a:p>
          <a:r>
            <a:rPr lang="en-US" dirty="0"/>
            <a:t>Data base: My SQL connector</a:t>
          </a:r>
        </a:p>
      </dgm:t>
    </dgm:pt>
    <dgm:pt modelId="{16200B47-6C17-4849-B270-744C98EC332B}" type="parTrans" cxnId="{557AE23C-D642-4211-94DA-176C25BCC84E}">
      <dgm:prSet/>
      <dgm:spPr/>
      <dgm:t>
        <a:bodyPr/>
        <a:lstStyle/>
        <a:p>
          <a:endParaRPr lang="en-US"/>
        </a:p>
      </dgm:t>
    </dgm:pt>
    <dgm:pt modelId="{943774E6-FDFE-4916-8777-A53F975B0932}" type="sibTrans" cxnId="{557AE23C-D642-4211-94DA-176C25BCC84E}">
      <dgm:prSet/>
      <dgm:spPr/>
      <dgm:t>
        <a:bodyPr/>
        <a:lstStyle/>
        <a:p>
          <a:endParaRPr lang="en-US"/>
        </a:p>
      </dgm:t>
    </dgm:pt>
    <dgm:pt modelId="{FA0AF08D-C8E8-4878-8431-B94F5F9260C8}">
      <dgm:prSet/>
      <dgm:spPr/>
      <dgm:t>
        <a:bodyPr/>
        <a:lstStyle/>
        <a:p>
          <a:r>
            <a:rPr lang="en-US" dirty="0"/>
            <a:t>Language: Python</a:t>
          </a:r>
        </a:p>
      </dgm:t>
    </dgm:pt>
    <dgm:pt modelId="{2EA6D6DE-A3E9-4268-8667-73395C508804}" type="parTrans" cxnId="{90605090-F26A-4A5C-B685-FB2FFB2CDA64}">
      <dgm:prSet/>
      <dgm:spPr/>
      <dgm:t>
        <a:bodyPr/>
        <a:lstStyle/>
        <a:p>
          <a:endParaRPr lang="en-US"/>
        </a:p>
      </dgm:t>
    </dgm:pt>
    <dgm:pt modelId="{749C34EE-F042-40F2-8FCD-0778ECA2EA95}" type="sibTrans" cxnId="{90605090-F26A-4A5C-B685-FB2FFB2CDA64}">
      <dgm:prSet/>
      <dgm:spPr/>
      <dgm:t>
        <a:bodyPr/>
        <a:lstStyle/>
        <a:p>
          <a:endParaRPr lang="en-US"/>
        </a:p>
      </dgm:t>
    </dgm:pt>
    <dgm:pt modelId="{FA37B56C-5A8D-41F7-84A1-35630AA0E3F6}" type="pres">
      <dgm:prSet presAssocID="{9C82D020-FDAC-4252-8CB1-98386C09F6B8}" presName="linear" presStyleCnt="0">
        <dgm:presLayoutVars>
          <dgm:animLvl val="lvl"/>
          <dgm:resizeHandles val="exact"/>
        </dgm:presLayoutVars>
      </dgm:prSet>
      <dgm:spPr/>
    </dgm:pt>
    <dgm:pt modelId="{AE31C051-90A6-442E-BD75-57D573767570}" type="pres">
      <dgm:prSet presAssocID="{28C042FA-66A8-4215-991A-730C62676B3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F2C3BB8-DF18-48FB-9505-CC591FC8A6DD}" type="pres">
      <dgm:prSet presAssocID="{28C042FA-66A8-4215-991A-730C62676B33}" presName="childText" presStyleLbl="revTx" presStyleIdx="0" presStyleCnt="2">
        <dgm:presLayoutVars>
          <dgm:bulletEnabled val="1"/>
        </dgm:presLayoutVars>
      </dgm:prSet>
      <dgm:spPr/>
    </dgm:pt>
    <dgm:pt modelId="{0F623A87-250D-4764-8AB4-EBB9664CC94E}" type="pres">
      <dgm:prSet presAssocID="{26B5691D-F4BE-4286-8265-B48601C8A4A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B92BBB7-D8D0-4BF7-B291-538A174E9F93}" type="pres">
      <dgm:prSet presAssocID="{26B5691D-F4BE-4286-8265-B48601C8A4A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E569714-A2AE-48FF-974C-26087EAE00CC}" type="presOf" srcId="{26B5691D-F4BE-4286-8265-B48601C8A4A1}" destId="{0F623A87-250D-4764-8AB4-EBB9664CC94E}" srcOrd="0" destOrd="0" presId="urn:microsoft.com/office/officeart/2005/8/layout/vList2"/>
    <dgm:cxn modelId="{557AE23C-D642-4211-94DA-176C25BCC84E}" srcId="{26B5691D-F4BE-4286-8265-B48601C8A4A1}" destId="{EAEBE8E2-7053-436E-A06B-00BB8FDE7016}" srcOrd="1" destOrd="0" parTransId="{16200B47-6C17-4849-B270-744C98EC332B}" sibTransId="{943774E6-FDFE-4916-8777-A53F975B0932}"/>
    <dgm:cxn modelId="{E19ED847-021D-4EB4-B32A-2A9563D7D7D8}" type="presOf" srcId="{9CBFA8E2-471D-4193-A0F1-F2BFF0653C06}" destId="{CF2C3BB8-DF18-48FB-9505-CC591FC8A6DD}" srcOrd="0" destOrd="0" presId="urn:microsoft.com/office/officeart/2005/8/layout/vList2"/>
    <dgm:cxn modelId="{2BD07352-CD13-4DDB-AEE2-054EBD9FA617}" type="presOf" srcId="{28C042FA-66A8-4215-991A-730C62676B33}" destId="{AE31C051-90A6-442E-BD75-57D573767570}" srcOrd="0" destOrd="0" presId="urn:microsoft.com/office/officeart/2005/8/layout/vList2"/>
    <dgm:cxn modelId="{525ED878-B5CE-4E31-8822-C3A346DF21D4}" srcId="{9C82D020-FDAC-4252-8CB1-98386C09F6B8}" destId="{26B5691D-F4BE-4286-8265-B48601C8A4A1}" srcOrd="1" destOrd="0" parTransId="{EB6004CF-2C6E-45A9-969B-69D33EBD7109}" sibTransId="{13ED1E29-6695-41F7-B066-92630D5D1E95}"/>
    <dgm:cxn modelId="{A998967A-087A-43A4-9AD5-749CBF1799E0}" srcId="{26B5691D-F4BE-4286-8265-B48601C8A4A1}" destId="{24285523-C828-40EE-BBD6-AFB0C6028231}" srcOrd="0" destOrd="0" parTransId="{CEA87C34-A41C-4B46-8359-7010AC7D1237}" sibTransId="{99CF2CF5-FB24-4F55-AFC4-D290C46DE15F}"/>
    <dgm:cxn modelId="{3BA1D77A-90A5-4333-865D-8ECF5E343EA5}" srcId="{28C042FA-66A8-4215-991A-730C62676B33}" destId="{71DFAA56-12AE-44D0-8D10-171EF26D30F3}" srcOrd="2" destOrd="0" parTransId="{F9AFDD29-2165-486B-9ACE-3560F35E76A7}" sibTransId="{BE161D2B-0DCF-468C-AC1F-1DF2239ADDB5}"/>
    <dgm:cxn modelId="{90605090-F26A-4A5C-B685-FB2FFB2CDA64}" srcId="{26B5691D-F4BE-4286-8265-B48601C8A4A1}" destId="{FA0AF08D-C8E8-4878-8431-B94F5F9260C8}" srcOrd="2" destOrd="0" parTransId="{2EA6D6DE-A3E9-4268-8667-73395C508804}" sibTransId="{749C34EE-F042-40F2-8FCD-0778ECA2EA95}"/>
    <dgm:cxn modelId="{34A9A592-BDF9-4665-8DDC-543A58CF66A7}" type="presOf" srcId="{EAEBE8E2-7053-436E-A06B-00BB8FDE7016}" destId="{2B92BBB7-D8D0-4BF7-B291-538A174E9F93}" srcOrd="0" destOrd="1" presId="urn:microsoft.com/office/officeart/2005/8/layout/vList2"/>
    <dgm:cxn modelId="{02EF9D94-10AB-432A-8CE3-265603BFE0E1}" type="presOf" srcId="{24285523-C828-40EE-BBD6-AFB0C6028231}" destId="{2B92BBB7-D8D0-4BF7-B291-538A174E9F93}" srcOrd="0" destOrd="0" presId="urn:microsoft.com/office/officeart/2005/8/layout/vList2"/>
    <dgm:cxn modelId="{970B9499-674C-4859-9C53-B75E29BB175C}" type="presOf" srcId="{FA0AF08D-C8E8-4878-8431-B94F5F9260C8}" destId="{2B92BBB7-D8D0-4BF7-B291-538A174E9F93}" srcOrd="0" destOrd="2" presId="urn:microsoft.com/office/officeart/2005/8/layout/vList2"/>
    <dgm:cxn modelId="{D9E16AAF-3188-4A33-8E20-766930331D6A}" type="presOf" srcId="{7156F8CC-57CF-43E3-8D99-C21762FEEA76}" destId="{CF2C3BB8-DF18-48FB-9505-CC591FC8A6DD}" srcOrd="0" destOrd="1" presId="urn:microsoft.com/office/officeart/2005/8/layout/vList2"/>
    <dgm:cxn modelId="{0489EFB0-E751-4BD5-8A29-7F7701171B5D}" srcId="{28C042FA-66A8-4215-991A-730C62676B33}" destId="{9CBFA8E2-471D-4193-A0F1-F2BFF0653C06}" srcOrd="0" destOrd="0" parTransId="{FD328270-276C-4694-A2C5-AC9F80184655}" sibTransId="{05BF02D6-07C3-4C2B-AF89-6322DF476CB5}"/>
    <dgm:cxn modelId="{CFED43B4-1E1A-4EC5-9719-F1D03D0738EB}" type="presOf" srcId="{9C82D020-FDAC-4252-8CB1-98386C09F6B8}" destId="{FA37B56C-5A8D-41F7-84A1-35630AA0E3F6}" srcOrd="0" destOrd="0" presId="urn:microsoft.com/office/officeart/2005/8/layout/vList2"/>
    <dgm:cxn modelId="{E85DF0BA-0CB9-4804-AA12-56A534FE3970}" type="presOf" srcId="{71DFAA56-12AE-44D0-8D10-171EF26D30F3}" destId="{CF2C3BB8-DF18-48FB-9505-CC591FC8A6DD}" srcOrd="0" destOrd="2" presId="urn:microsoft.com/office/officeart/2005/8/layout/vList2"/>
    <dgm:cxn modelId="{91A30FCE-832A-4EB6-8F7D-57D328A98A3A}" srcId="{28C042FA-66A8-4215-991A-730C62676B33}" destId="{7156F8CC-57CF-43E3-8D99-C21762FEEA76}" srcOrd="1" destOrd="0" parTransId="{FE392D3B-3376-4132-B370-4D0EA8B75AD7}" sibTransId="{2CD1277B-99DC-47AE-8611-934610E59AD3}"/>
    <dgm:cxn modelId="{78A6A5F5-AEFB-4C5E-9B2D-048E6D84BAE9}" srcId="{9C82D020-FDAC-4252-8CB1-98386C09F6B8}" destId="{28C042FA-66A8-4215-991A-730C62676B33}" srcOrd="0" destOrd="0" parTransId="{1BB236BA-4ACF-42D6-9E23-E398220AF986}" sibTransId="{0DCD2E33-A1A7-4D05-B4B8-B79F9C6B16FE}"/>
    <dgm:cxn modelId="{8976FC7E-F01F-4F01-9A45-B51B28B8A272}" type="presParOf" srcId="{FA37B56C-5A8D-41F7-84A1-35630AA0E3F6}" destId="{AE31C051-90A6-442E-BD75-57D573767570}" srcOrd="0" destOrd="0" presId="urn:microsoft.com/office/officeart/2005/8/layout/vList2"/>
    <dgm:cxn modelId="{0C81E564-800D-454E-8D4F-EC5EC6D85D09}" type="presParOf" srcId="{FA37B56C-5A8D-41F7-84A1-35630AA0E3F6}" destId="{CF2C3BB8-DF18-48FB-9505-CC591FC8A6DD}" srcOrd="1" destOrd="0" presId="urn:microsoft.com/office/officeart/2005/8/layout/vList2"/>
    <dgm:cxn modelId="{D6463A39-CACE-413C-9A6B-B14BD2E0404C}" type="presParOf" srcId="{FA37B56C-5A8D-41F7-84A1-35630AA0E3F6}" destId="{0F623A87-250D-4764-8AB4-EBB9664CC94E}" srcOrd="2" destOrd="0" presId="urn:microsoft.com/office/officeart/2005/8/layout/vList2"/>
    <dgm:cxn modelId="{409D7978-CD5B-4233-880C-271142F1A494}" type="presParOf" srcId="{FA37B56C-5A8D-41F7-84A1-35630AA0E3F6}" destId="{2B92BBB7-D8D0-4BF7-B291-538A174E9F9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9151A-0A03-43D8-9A2A-A0645C9088C7}">
      <dsp:nvSpPr>
        <dsp:cNvPr id="0" name=""/>
        <dsp:cNvSpPr/>
      </dsp:nvSpPr>
      <dsp:spPr>
        <a:xfrm>
          <a:off x="31197" y="875"/>
          <a:ext cx="1763240" cy="10579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31197" y="875"/>
        <a:ext cx="1763240" cy="1057944"/>
      </dsp:txXfrm>
    </dsp:sp>
    <dsp:sp modelId="{FE27A429-09BE-4056-86E2-BD8C86F5ECCE}">
      <dsp:nvSpPr>
        <dsp:cNvPr id="0" name=""/>
        <dsp:cNvSpPr/>
      </dsp:nvSpPr>
      <dsp:spPr>
        <a:xfrm>
          <a:off x="1970761" y="875"/>
          <a:ext cx="1763240" cy="1057944"/>
        </a:xfrm>
        <a:prstGeom prst="rect">
          <a:avLst/>
        </a:prstGeom>
        <a:solidFill>
          <a:schemeClr val="accent5">
            <a:hueOff val="-166115"/>
            <a:satOff val="46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Objectives System </a:t>
          </a:r>
        </a:p>
      </dsp:txBody>
      <dsp:txXfrm>
        <a:off x="1970761" y="875"/>
        <a:ext cx="1763240" cy="1057944"/>
      </dsp:txXfrm>
    </dsp:sp>
    <dsp:sp modelId="{CF854A0A-E55A-4E3F-B474-5268AEA5CC58}">
      <dsp:nvSpPr>
        <dsp:cNvPr id="0" name=""/>
        <dsp:cNvSpPr/>
      </dsp:nvSpPr>
      <dsp:spPr>
        <a:xfrm>
          <a:off x="3910326" y="875"/>
          <a:ext cx="1763240" cy="1057944"/>
        </a:xfrm>
        <a:prstGeom prst="rect">
          <a:avLst/>
        </a:prstGeom>
        <a:solidFill>
          <a:schemeClr val="accent5">
            <a:hueOff val="-332230"/>
            <a:satOff val="93"/>
            <a:lumOff val="-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Overview</a:t>
          </a:r>
        </a:p>
      </dsp:txBody>
      <dsp:txXfrm>
        <a:off x="3910326" y="875"/>
        <a:ext cx="1763240" cy="1057944"/>
      </dsp:txXfrm>
    </dsp:sp>
    <dsp:sp modelId="{B737B8BC-7E5D-485C-807B-3738F8E4BE1E}">
      <dsp:nvSpPr>
        <dsp:cNvPr id="0" name=""/>
        <dsp:cNvSpPr/>
      </dsp:nvSpPr>
      <dsp:spPr>
        <a:xfrm>
          <a:off x="31197" y="1235143"/>
          <a:ext cx="1763240" cy="1057944"/>
        </a:xfrm>
        <a:prstGeom prst="rect">
          <a:avLst/>
        </a:prstGeom>
        <a:solidFill>
          <a:schemeClr val="accent5">
            <a:hueOff val="-498344"/>
            <a:satOff val="139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User Types &amp; Assumptions</a:t>
          </a:r>
        </a:p>
      </dsp:txBody>
      <dsp:txXfrm>
        <a:off x="31197" y="1235143"/>
        <a:ext cx="1763240" cy="1057944"/>
      </dsp:txXfrm>
    </dsp:sp>
    <dsp:sp modelId="{8DAFD7FB-A2CE-4D3A-920B-576955356B1F}">
      <dsp:nvSpPr>
        <dsp:cNvPr id="0" name=""/>
        <dsp:cNvSpPr/>
      </dsp:nvSpPr>
      <dsp:spPr>
        <a:xfrm>
          <a:off x="1970761" y="1235143"/>
          <a:ext cx="1763240" cy="1057944"/>
        </a:xfrm>
        <a:prstGeom prst="rect">
          <a:avLst/>
        </a:prstGeom>
        <a:solidFill>
          <a:schemeClr val="accent5">
            <a:hueOff val="-664459"/>
            <a:satOff val="186"/>
            <a:lumOff val="-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Hardware Requirements</a:t>
          </a:r>
        </a:p>
      </dsp:txBody>
      <dsp:txXfrm>
        <a:off x="1970761" y="1235143"/>
        <a:ext cx="1763240" cy="1057944"/>
      </dsp:txXfrm>
    </dsp:sp>
    <dsp:sp modelId="{28011B42-744A-49B0-A6CF-414F72ACBC37}">
      <dsp:nvSpPr>
        <dsp:cNvPr id="0" name=""/>
        <dsp:cNvSpPr/>
      </dsp:nvSpPr>
      <dsp:spPr>
        <a:xfrm>
          <a:off x="3910326" y="1235143"/>
          <a:ext cx="1763240" cy="1057944"/>
        </a:xfrm>
        <a:prstGeom prst="rect">
          <a:avLst/>
        </a:prstGeom>
        <a:solidFill>
          <a:schemeClr val="accent5">
            <a:hueOff val="-830574"/>
            <a:satOff val="232"/>
            <a:lumOff val="-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Software Requirements</a:t>
          </a:r>
        </a:p>
      </dsp:txBody>
      <dsp:txXfrm>
        <a:off x="3910326" y="1235143"/>
        <a:ext cx="1763240" cy="1057944"/>
      </dsp:txXfrm>
    </dsp:sp>
    <dsp:sp modelId="{ECC1E7DE-8BE8-4E76-BF06-9ED5B60FB0E4}">
      <dsp:nvSpPr>
        <dsp:cNvPr id="0" name=""/>
        <dsp:cNvSpPr/>
      </dsp:nvSpPr>
      <dsp:spPr>
        <a:xfrm>
          <a:off x="31197" y="2469412"/>
          <a:ext cx="1763240" cy="1057944"/>
        </a:xfrm>
        <a:prstGeom prst="rect">
          <a:avLst/>
        </a:prstGeom>
        <a:solidFill>
          <a:schemeClr val="accent5">
            <a:hueOff val="-996689"/>
            <a:satOff val="279"/>
            <a:lumOff val="-4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Safety &amp; Security Requirements </a:t>
          </a:r>
        </a:p>
      </dsp:txBody>
      <dsp:txXfrm>
        <a:off x="31197" y="2469412"/>
        <a:ext cx="1763240" cy="1057944"/>
      </dsp:txXfrm>
    </dsp:sp>
    <dsp:sp modelId="{872D826F-EB32-4CF4-850B-82A0DED29BB4}">
      <dsp:nvSpPr>
        <dsp:cNvPr id="0" name=""/>
        <dsp:cNvSpPr/>
      </dsp:nvSpPr>
      <dsp:spPr>
        <a:xfrm>
          <a:off x="1970761" y="2469412"/>
          <a:ext cx="1763240" cy="1057944"/>
        </a:xfrm>
        <a:prstGeom prst="rect">
          <a:avLst/>
        </a:prstGeom>
        <a:solidFill>
          <a:schemeClr val="accent5">
            <a:hueOff val="-1162803"/>
            <a:satOff val="325"/>
            <a:lumOff val="-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Base Table Design Analysis </a:t>
          </a:r>
        </a:p>
      </dsp:txBody>
      <dsp:txXfrm>
        <a:off x="1970761" y="2469412"/>
        <a:ext cx="1763240" cy="1057944"/>
      </dsp:txXfrm>
    </dsp:sp>
    <dsp:sp modelId="{0EDE798F-34FF-4DFF-86C8-08B6257581FC}">
      <dsp:nvSpPr>
        <dsp:cNvPr id="0" name=""/>
        <dsp:cNvSpPr/>
      </dsp:nvSpPr>
      <dsp:spPr>
        <a:xfrm>
          <a:off x="3910326" y="2469412"/>
          <a:ext cx="1763240" cy="1057944"/>
        </a:xfrm>
        <a:prstGeom prst="rect">
          <a:avLst/>
        </a:prstGeom>
        <a:solidFill>
          <a:schemeClr val="accent5">
            <a:hueOff val="-1328918"/>
            <a:satOff val="372"/>
            <a:lumOff val="-6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 Future Plans</a:t>
          </a:r>
        </a:p>
      </dsp:txBody>
      <dsp:txXfrm>
        <a:off x="3910326" y="2469412"/>
        <a:ext cx="1763240" cy="1057944"/>
      </dsp:txXfrm>
    </dsp:sp>
    <dsp:sp modelId="{09DD3F4E-CE79-43FB-9F17-2097DE6E8682}">
      <dsp:nvSpPr>
        <dsp:cNvPr id="0" name=""/>
        <dsp:cNvSpPr/>
      </dsp:nvSpPr>
      <dsp:spPr>
        <a:xfrm>
          <a:off x="1970761" y="3703680"/>
          <a:ext cx="1763240" cy="1057944"/>
        </a:xfrm>
        <a:prstGeom prst="rect">
          <a:avLst/>
        </a:prstGeom>
        <a:solidFill>
          <a:schemeClr val="accent5">
            <a:hueOff val="-1495033"/>
            <a:satOff val="418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sp:txBody>
      <dsp:txXfrm>
        <a:off x="1970761" y="3703680"/>
        <a:ext cx="1763240" cy="10579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F1389F-21DA-4CD5-B510-0B72BBF907A9}">
      <dsp:nvSpPr>
        <dsp:cNvPr id="0" name=""/>
        <dsp:cNvSpPr/>
      </dsp:nvSpPr>
      <dsp:spPr>
        <a:xfrm>
          <a:off x="0" y="3626893"/>
          <a:ext cx="10677144" cy="7934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Provide facility for proper monitoring, reduce paper  work and provide data security. All details will be available on a click for admin.</a:t>
          </a:r>
        </a:p>
      </dsp:txBody>
      <dsp:txXfrm>
        <a:off x="0" y="3626893"/>
        <a:ext cx="10677144" cy="793475"/>
      </dsp:txXfrm>
    </dsp:sp>
    <dsp:sp modelId="{34B7EE52-CC14-436D-92DB-44F6A85ED782}">
      <dsp:nvSpPr>
        <dsp:cNvPr id="0" name=""/>
        <dsp:cNvSpPr/>
      </dsp:nvSpPr>
      <dsp:spPr>
        <a:xfrm rot="10800000">
          <a:off x="0" y="2418429"/>
          <a:ext cx="10677144" cy="122036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Faster way to get information about the students.</a:t>
          </a:r>
        </a:p>
      </dsp:txBody>
      <dsp:txXfrm rot="10800000">
        <a:off x="0" y="2418429"/>
        <a:ext cx="10677144" cy="792957"/>
      </dsp:txXfrm>
    </dsp:sp>
    <dsp:sp modelId="{B6672E43-DFB8-4CDF-AFC5-6826C1ED677F}">
      <dsp:nvSpPr>
        <dsp:cNvPr id="0" name=""/>
        <dsp:cNvSpPr/>
      </dsp:nvSpPr>
      <dsp:spPr>
        <a:xfrm rot="10800000">
          <a:off x="0" y="1209966"/>
          <a:ext cx="10677144" cy="122036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Reduce the workload of an institute.</a:t>
          </a:r>
        </a:p>
      </dsp:txBody>
      <dsp:txXfrm rot="10800000">
        <a:off x="0" y="1209966"/>
        <a:ext cx="10677144" cy="792957"/>
      </dsp:txXfrm>
    </dsp:sp>
    <dsp:sp modelId="{A030015E-8209-40DA-A847-24FA71C7CF62}">
      <dsp:nvSpPr>
        <dsp:cNvPr id="0" name=""/>
        <dsp:cNvSpPr/>
      </dsp:nvSpPr>
      <dsp:spPr>
        <a:xfrm rot="10800000">
          <a:off x="0" y="1503"/>
          <a:ext cx="10677144" cy="122036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It provides "better and efficient" service.</a:t>
          </a:r>
        </a:p>
      </dsp:txBody>
      <dsp:txXfrm rot="10800000">
        <a:off x="0" y="1503"/>
        <a:ext cx="10677144" cy="7929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837FA-A3EA-40F4-AF21-4CD3803F7BF3}">
      <dsp:nvSpPr>
        <dsp:cNvPr id="0" name=""/>
        <dsp:cNvSpPr/>
      </dsp:nvSpPr>
      <dsp:spPr>
        <a:xfrm>
          <a:off x="0" y="2263"/>
          <a:ext cx="5664038" cy="180566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users of the system are</a:t>
          </a:r>
        </a:p>
      </dsp:txBody>
      <dsp:txXfrm>
        <a:off x="88145" y="90408"/>
        <a:ext cx="5487748" cy="1629372"/>
      </dsp:txXfrm>
    </dsp:sp>
    <dsp:sp modelId="{8C0D068F-A109-4D1C-BC0E-1FC7E334F6EA}">
      <dsp:nvSpPr>
        <dsp:cNvPr id="0" name=""/>
        <dsp:cNvSpPr/>
      </dsp:nvSpPr>
      <dsp:spPr>
        <a:xfrm>
          <a:off x="0" y="1814493"/>
          <a:ext cx="5664038" cy="814624"/>
        </a:xfrm>
        <a:prstGeom prst="roundRect">
          <a:avLst/>
        </a:prstGeom>
        <a:solidFill>
          <a:schemeClr val="accent2">
            <a:hueOff val="-744390"/>
            <a:satOff val="-3277"/>
            <a:lumOff val="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Admin</a:t>
          </a:r>
        </a:p>
      </dsp:txBody>
      <dsp:txXfrm>
        <a:off x="39767" y="1854260"/>
        <a:ext cx="5584504" cy="735090"/>
      </dsp:txXfrm>
    </dsp:sp>
    <dsp:sp modelId="{3A07AA8A-12B7-4793-9D3D-822ABFE7DBC7}">
      <dsp:nvSpPr>
        <dsp:cNvPr id="0" name=""/>
        <dsp:cNvSpPr/>
      </dsp:nvSpPr>
      <dsp:spPr>
        <a:xfrm>
          <a:off x="0" y="2637948"/>
          <a:ext cx="5664038" cy="2341745"/>
        </a:xfrm>
        <a:prstGeom prst="roundRect">
          <a:avLst/>
        </a:prstGeom>
        <a:solidFill>
          <a:schemeClr val="accent2">
            <a:hueOff val="-1488780"/>
            <a:satOff val="-6555"/>
            <a:lumOff val="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users should have sufficient knowledge of Computer &amp; of English language. Because the user interface will be provided in English. The members should be part of the institute, where this software will be implemented.</a:t>
          </a:r>
        </a:p>
      </dsp:txBody>
      <dsp:txXfrm>
        <a:off x="114315" y="2752263"/>
        <a:ext cx="5435408" cy="21131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EF4E8-7405-42FE-A58E-B06E731644E8}">
      <dsp:nvSpPr>
        <dsp:cNvPr id="0" name=""/>
        <dsp:cNvSpPr/>
      </dsp:nvSpPr>
      <dsp:spPr>
        <a:xfrm>
          <a:off x="81543" y="8"/>
          <a:ext cx="2443711" cy="14662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program is very Safe and Protected.</a:t>
          </a:r>
        </a:p>
      </dsp:txBody>
      <dsp:txXfrm>
        <a:off x="81543" y="8"/>
        <a:ext cx="2443711" cy="1466227"/>
      </dsp:txXfrm>
    </dsp:sp>
    <dsp:sp modelId="{EAE6B4A7-8F1B-4817-9ADF-9C210CA34BF0}">
      <dsp:nvSpPr>
        <dsp:cNvPr id="0" name=""/>
        <dsp:cNvSpPr/>
      </dsp:nvSpPr>
      <dsp:spPr>
        <a:xfrm>
          <a:off x="2769626" y="8"/>
          <a:ext cx="2443711" cy="1466227"/>
        </a:xfrm>
        <a:prstGeom prst="rect">
          <a:avLst/>
        </a:prstGeom>
        <a:solidFill>
          <a:schemeClr val="accent5">
            <a:hueOff val="-249172"/>
            <a:satOff val="70"/>
            <a:lumOff val="-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Every types of user has Unique user ID and password to access their account.</a:t>
          </a:r>
        </a:p>
      </dsp:txBody>
      <dsp:txXfrm>
        <a:off x="2769626" y="8"/>
        <a:ext cx="2443711" cy="1466227"/>
      </dsp:txXfrm>
    </dsp:sp>
    <dsp:sp modelId="{6B1289AE-2DC5-4CFF-B701-FB7F4B423A03}">
      <dsp:nvSpPr>
        <dsp:cNvPr id="0" name=""/>
        <dsp:cNvSpPr/>
      </dsp:nvSpPr>
      <dsp:spPr>
        <a:xfrm>
          <a:off x="5457709" y="8"/>
          <a:ext cx="2443711" cy="1466227"/>
        </a:xfrm>
        <a:prstGeom prst="rect">
          <a:avLst/>
        </a:prstGeom>
        <a:solidFill>
          <a:schemeClr val="accent5">
            <a:hueOff val="-498344"/>
            <a:satOff val="139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security (My SQL Database connector)</a:t>
          </a:r>
        </a:p>
      </dsp:txBody>
      <dsp:txXfrm>
        <a:off x="5457709" y="8"/>
        <a:ext cx="2443711" cy="1466227"/>
      </dsp:txXfrm>
    </dsp:sp>
    <dsp:sp modelId="{F9CB8A4F-83E0-4C5F-A345-23730BC17F38}">
      <dsp:nvSpPr>
        <dsp:cNvPr id="0" name=""/>
        <dsp:cNvSpPr/>
      </dsp:nvSpPr>
      <dsp:spPr>
        <a:xfrm>
          <a:off x="8145792" y="8"/>
          <a:ext cx="2443711" cy="1466227"/>
        </a:xfrm>
        <a:prstGeom prst="rect">
          <a:avLst/>
        </a:prstGeom>
        <a:solidFill>
          <a:schemeClr val="accent5">
            <a:hueOff val="-747517"/>
            <a:satOff val="209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Recovery</a:t>
          </a:r>
        </a:p>
      </dsp:txBody>
      <dsp:txXfrm>
        <a:off x="8145792" y="8"/>
        <a:ext cx="2443711" cy="1466227"/>
      </dsp:txXfrm>
    </dsp:sp>
    <dsp:sp modelId="{9ABFCA8B-BD68-49AB-ACBC-8E0386127A77}">
      <dsp:nvSpPr>
        <dsp:cNvPr id="0" name=""/>
        <dsp:cNvSpPr/>
      </dsp:nvSpPr>
      <dsp:spPr>
        <a:xfrm>
          <a:off x="1425585" y="1710606"/>
          <a:ext cx="2443711" cy="1466227"/>
        </a:xfrm>
        <a:prstGeom prst="rect">
          <a:avLst/>
        </a:prstGeom>
        <a:solidFill>
          <a:schemeClr val="accent5">
            <a:hueOff val="-996689"/>
            <a:satOff val="279"/>
            <a:lumOff val="-4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Protection</a:t>
          </a:r>
        </a:p>
      </dsp:txBody>
      <dsp:txXfrm>
        <a:off x="1425585" y="1710606"/>
        <a:ext cx="2443711" cy="1466227"/>
      </dsp:txXfrm>
    </dsp:sp>
    <dsp:sp modelId="{DEA5AF73-D4CF-4F6E-8DD9-F264253C729F}">
      <dsp:nvSpPr>
        <dsp:cNvPr id="0" name=""/>
        <dsp:cNvSpPr/>
      </dsp:nvSpPr>
      <dsp:spPr>
        <a:xfrm>
          <a:off x="4113668" y="1710606"/>
          <a:ext cx="2443711" cy="1466227"/>
        </a:xfrm>
        <a:prstGeom prst="rect">
          <a:avLst/>
        </a:prstGeom>
        <a:solidFill>
          <a:schemeClr val="accent5">
            <a:hueOff val="-1245861"/>
            <a:satOff val="348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Grounding</a:t>
          </a:r>
        </a:p>
      </dsp:txBody>
      <dsp:txXfrm>
        <a:off x="4113668" y="1710606"/>
        <a:ext cx="2443711" cy="1466227"/>
      </dsp:txXfrm>
    </dsp:sp>
    <dsp:sp modelId="{8D25FE80-B09E-419D-AE5F-743340DD28AF}">
      <dsp:nvSpPr>
        <dsp:cNvPr id="0" name=""/>
        <dsp:cNvSpPr/>
      </dsp:nvSpPr>
      <dsp:spPr>
        <a:xfrm>
          <a:off x="6801751" y="1710606"/>
          <a:ext cx="2443711" cy="1466227"/>
        </a:xfrm>
        <a:prstGeom prst="rect">
          <a:avLst/>
        </a:prstGeom>
        <a:solidFill>
          <a:schemeClr val="accent5">
            <a:hueOff val="-1495033"/>
            <a:satOff val="418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Protection from Hackers</a:t>
          </a:r>
        </a:p>
      </dsp:txBody>
      <dsp:txXfrm>
        <a:off x="6801751" y="1710606"/>
        <a:ext cx="2443711" cy="14662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31C051-90A6-442E-BD75-57D573767570}">
      <dsp:nvSpPr>
        <dsp:cNvPr id="0" name=""/>
        <dsp:cNvSpPr/>
      </dsp:nvSpPr>
      <dsp:spPr>
        <a:xfrm>
          <a:off x="0" y="36998"/>
          <a:ext cx="5664038" cy="79633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HARDWARE REQUIRMENT</a:t>
          </a:r>
        </a:p>
      </dsp:txBody>
      <dsp:txXfrm>
        <a:off x="38874" y="75872"/>
        <a:ext cx="5586290" cy="718583"/>
      </dsp:txXfrm>
    </dsp:sp>
    <dsp:sp modelId="{CF2C3BB8-DF18-48FB-9505-CC591FC8A6DD}">
      <dsp:nvSpPr>
        <dsp:cNvPr id="0" name=""/>
        <dsp:cNvSpPr/>
      </dsp:nvSpPr>
      <dsp:spPr>
        <a:xfrm>
          <a:off x="0" y="833329"/>
          <a:ext cx="5664038" cy="1605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83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Processor: Pentium 3.0 GHz or higher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RAM: 1024 Mb/1 Gb or more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Hard Drive: 10 GB or more</a:t>
          </a:r>
        </a:p>
      </dsp:txBody>
      <dsp:txXfrm>
        <a:off x="0" y="833329"/>
        <a:ext cx="5664038" cy="1605285"/>
      </dsp:txXfrm>
    </dsp:sp>
    <dsp:sp modelId="{0F623A87-250D-4764-8AB4-EBB9664CC94E}">
      <dsp:nvSpPr>
        <dsp:cNvPr id="0" name=""/>
        <dsp:cNvSpPr/>
      </dsp:nvSpPr>
      <dsp:spPr>
        <a:xfrm>
          <a:off x="0" y="2438614"/>
          <a:ext cx="5664038" cy="796331"/>
        </a:xfrm>
        <a:prstGeom prst="roundRect">
          <a:avLst/>
        </a:prstGeom>
        <a:solidFill>
          <a:schemeClr val="accent5">
            <a:hueOff val="-1495033"/>
            <a:satOff val="418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SOFTWARE REQUIRMENT</a:t>
          </a:r>
        </a:p>
      </dsp:txBody>
      <dsp:txXfrm>
        <a:off x="38874" y="2477488"/>
        <a:ext cx="5586290" cy="718583"/>
      </dsp:txXfrm>
    </dsp:sp>
    <dsp:sp modelId="{2B92BBB7-D8D0-4BF7-B291-538A174E9F93}">
      <dsp:nvSpPr>
        <dsp:cNvPr id="0" name=""/>
        <dsp:cNvSpPr/>
      </dsp:nvSpPr>
      <dsp:spPr>
        <a:xfrm>
          <a:off x="0" y="3234945"/>
          <a:ext cx="5664038" cy="1707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83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Operating System: Windows XP/7/8/8.1/10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Data base: My SQL connector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Language: Python</a:t>
          </a:r>
        </a:p>
      </dsp:txBody>
      <dsp:txXfrm>
        <a:off x="0" y="3234945"/>
        <a:ext cx="5664038" cy="1707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97ECD-EFF1-4EB0-B684-74F6577F4690}" type="datetimeFigureOut">
              <a:rPr lang="en-US" smtClean="0"/>
              <a:t>5/4/2021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D5B52-D937-4C88-A111-D7D9050DED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49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9FEAEC1E-1307-43AC-B5B9-0FF818636193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752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3373C78-81B0-4FC9-8C62-BF3649D2282F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06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3C63AB8-02CB-4C4B-B6DC-3577F19547A0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923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88BE21FF-9406-4BE9-8B09-FA9A69BB38A6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69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D19AC9E6-39C1-4806-AC15-76EB787EF4FD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1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65940463-6506-4C04-9642-BA8D69CD06A8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475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6F73870C-B1E9-45C2-A8A9-87350D403C34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5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2E129271-96A7-4B99-8AAF-689E553B388E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3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6E3993CA-3600-4919-9C87-9990BC17ABF3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05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BC7BAD57-EDDC-4C4F-AA08-F9F321FFEEE0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213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E7415C7-8B42-46CA-A012-DBF54767168F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587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21E94658-A2B3-42CF-B5A9-905D908F7F72}" type="datetime1">
              <a:rPr lang="en-US" smtClean="0"/>
              <a:t>5/4/2021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02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0" r:id="rId6"/>
    <p:sldLayoutId id="2147483916" r:id="rId7"/>
    <p:sldLayoutId id="2147483917" r:id="rId8"/>
    <p:sldLayoutId id="2147483918" r:id="rId9"/>
    <p:sldLayoutId id="2147483919" r:id="rId10"/>
    <p:sldLayoutId id="214748392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hdunk1@unh.newhaven.edu" TargetMode="External"/><Relationship Id="rId7" Type="http://schemas.openxmlformats.org/officeDocument/2006/relationships/hyperlink" Target="mailto:smand17@unh.newhaven.edu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gbhar1@unh.newhaven.edu" TargetMode="External"/><Relationship Id="rId5" Type="http://schemas.openxmlformats.org/officeDocument/2006/relationships/hyperlink" Target="mailto:gmand3@unh.newhaven.edu" TargetMode="External"/><Relationship Id="rId4" Type="http://schemas.openxmlformats.org/officeDocument/2006/relationships/hyperlink" Target="mailto:rgopi1@unh.newhaven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3" descr="Multi-coloured lights blurred into a curve pattern">
            <a:extLst>
              <a:ext uri="{FF2B5EF4-FFF2-40B4-BE49-F238E27FC236}">
                <a16:creationId xmlns:a16="http://schemas.microsoft.com/office/drawing/2014/main" id="{550A9977-50E2-45EC-8DE5-A6F4F6AF8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3422" b="-2"/>
          <a:stretch/>
        </p:blipFill>
        <p:spPr>
          <a:xfrm>
            <a:off x="3331592" y="8792"/>
            <a:ext cx="8860407" cy="6857990"/>
          </a:xfrm>
          <a:custGeom>
            <a:avLst/>
            <a:gdLst/>
            <a:ahLst/>
            <a:cxnLst/>
            <a:rect l="l" t="t" r="r" b="b"/>
            <a:pathLst>
              <a:path w="8860407" h="6858000">
                <a:moveTo>
                  <a:pt x="0" y="0"/>
                </a:moveTo>
                <a:lnTo>
                  <a:pt x="8860407" y="0"/>
                </a:lnTo>
                <a:lnTo>
                  <a:pt x="8860407" y="6858000"/>
                </a:lnTo>
                <a:lnTo>
                  <a:pt x="661049" y="6858000"/>
                </a:lnTo>
                <a:lnTo>
                  <a:pt x="832672" y="6662026"/>
                </a:lnTo>
                <a:cubicBezTo>
                  <a:pt x="1465328" y="5866432"/>
                  <a:pt x="1845374" y="4846462"/>
                  <a:pt x="1845374" y="3734370"/>
                </a:cubicBezTo>
                <a:cubicBezTo>
                  <a:pt x="1845374" y="2244963"/>
                  <a:pt x="1163691" y="920792"/>
                  <a:pt x="106458" y="79568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42AC93-A524-47E0-B20C-D1E174301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9302" y="1992995"/>
            <a:ext cx="3447288" cy="2273389"/>
          </a:xfrm>
        </p:spPr>
        <p:txBody>
          <a:bodyPr anchor="b">
            <a:normAutofit/>
          </a:bodyPr>
          <a:lstStyle/>
          <a:p>
            <a:r>
              <a:rPr lang="en-US" sz="5400" dirty="0"/>
              <a:t>University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682D1D-79D7-4A16-A011-1258E4E3F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668" y="183822"/>
            <a:ext cx="3447287" cy="1126364"/>
          </a:xfrm>
        </p:spPr>
        <p:txBody>
          <a:bodyPr anchor="t">
            <a:normAutofit/>
          </a:bodyPr>
          <a:lstStyle/>
          <a:p>
            <a:r>
              <a:rPr lang="en-US" sz="3200" dirty="0"/>
              <a:t>Team- Analytical Control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BC15D-CD79-47A5-ACD0-F174FB72BC0F}"/>
              </a:ext>
            </a:extLst>
          </p:cNvPr>
          <p:cNvSpPr txBox="1"/>
          <p:nvPr/>
        </p:nvSpPr>
        <p:spPr>
          <a:xfrm>
            <a:off x="250609" y="1992995"/>
            <a:ext cx="6161964" cy="3427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Hugh-John Dunkley:		 	</a:t>
            </a:r>
            <a:r>
              <a:rPr lang="en-US" sz="18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hdunk1@unh.newhaven.edu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Rogan Gopi: 				</a:t>
            </a:r>
            <a:r>
              <a:rPr lang="en-US" sz="18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rgopi1@unh.newhaven.edu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Grace Mandada: 			</a:t>
            </a:r>
            <a:r>
              <a:rPr lang="en-US" sz="18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gmand3@unh.newhaven.edu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Bhargavi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Gottumukkula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		</a:t>
            </a:r>
            <a:r>
              <a:rPr lang="en-US" sz="18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gbhar1@unh.newhaven.edu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Samuel Mandada:			</a:t>
            </a:r>
            <a:r>
              <a:rPr lang="en-US" sz="1800" u="none" strike="noStrike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smand17@unh.newhaven.edu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1A8A9-5DCA-427E-845F-0B794B1613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049" y="710940"/>
            <a:ext cx="1566136" cy="156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0764EC1F-35CD-40F6-B6CC-4F7B2AF9DA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7017" b="87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395C7-C903-429A-B1FC-90FFEA8B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en-US" dirty="0"/>
              <a:t>Sql code for</a:t>
            </a:r>
            <a:br>
              <a:rPr lang="en-US" dirty="0"/>
            </a:br>
            <a:r>
              <a:rPr lang="en-US" dirty="0"/>
              <a:t>database and student table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4494B-3B7F-4513-A11A-9E8016A8A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232012"/>
            <a:ext cx="6197007" cy="528181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database univ_database;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univ_database;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student( id VARCHAR(20) primary key,name VARCHAR(20) NOT NULL,phone VARCHAR(10) NOT NULL,course VARCHAR(20) NOT NULL,department VARCHAR(20) NOT NULL,Advisor VARCHAR(20) NOT NULL);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student  values(001,'mike',2034556677,'database','computer science','michael'),(002,'steven',2034556678,'hacking','Cyber Security','mark'),(003,'lewis',2034556679,'statistics','industrial','john'),(004,'stuart',2034556680,'const_modeling','civil','george'),(005,'stuart',2034556681,'cell biology','Bio Technology','greg');</a:t>
            </a:r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61C77-63BF-4888-81CF-7FDDF7EB7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32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0764EC1F-35CD-40F6-B6CC-4F7B2AF9DA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7017" b="8713"/>
          <a:stretch/>
        </p:blipFill>
        <p:spPr>
          <a:xfrm>
            <a:off x="-203975" y="-71579"/>
            <a:ext cx="12191980" cy="75369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395C7-C903-429A-B1FC-90FFEA8B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en-US" dirty="0"/>
              <a:t>Sql code for</a:t>
            </a:r>
            <a:br>
              <a:rPr lang="en-US" dirty="0"/>
            </a:br>
            <a:r>
              <a:rPr lang="en-US" dirty="0"/>
              <a:t> Faculty table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4494B-3B7F-4513-A11A-9E8016A8A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775" y="136476"/>
            <a:ext cx="6197007" cy="4312829"/>
          </a:xfrm>
        </p:spPr>
        <p:txBody>
          <a:bodyPr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faculty(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staff_id VARCHAR(20) primary key,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 VARCHAR(20) NOT NULL,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ssn VARCHAR(20) NOT NULL,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department VARCHAR(20) NOT NULL,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email VARCHAR(20) NOT NULL);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from faculty;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faculty values(101,'michael',56455467,'computer science','mic@gmail.edu'),(102,'mark',99886545,'Cybersecurity','mark@gmail.edu'),(103,'john',22324356,'industrial','john@gmail.edu'),(104,'george',76568900,'civil','george@gmail.edu'),(105,'greg',67586758,'Bio Technology','greg@gmail.edu');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582F2-A435-4BC9-848B-2BDEB5CE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31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ntique cash register keys">
            <a:extLst>
              <a:ext uri="{FF2B5EF4-FFF2-40B4-BE49-F238E27FC236}">
                <a16:creationId xmlns:a16="http://schemas.microsoft.com/office/drawing/2014/main" id="{3CA164E4-2F7B-4B4E-897A-D58F798E9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9655" b="57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F1AC3-380B-4DBA-BBC8-C13C2C736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en-US" dirty="0"/>
              <a:t>Sql database for department table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BC273-41AA-4E67-932E-923F11DC7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197007" cy="4312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department( dept_id primary key VARCHAR(20) NOT NULL,dept_name VARCHAR(20) NOT NULL,dept_email VARCHAR(20) NOT NULL);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department values(200,'computer science','cs@info.edu'),(201,'cyber security','cyber@info.edu'),(203,'industrial','indust@info.edu'),(204,'civil','civil@info.edu'),(205,'Bio Technology','bio@info.edu’);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department;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45BA2-F864-40B1-8FBD-2F9A648ED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84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ntique cash register keys">
            <a:extLst>
              <a:ext uri="{FF2B5EF4-FFF2-40B4-BE49-F238E27FC236}">
                <a16:creationId xmlns:a16="http://schemas.microsoft.com/office/drawing/2014/main" id="{3CA164E4-2F7B-4B4E-897A-D58F798E9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9655" b="5758"/>
          <a:stretch/>
        </p:blipFill>
        <p:spPr>
          <a:xfrm>
            <a:off x="20" y="27306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F1AC3-380B-4DBA-BBC8-C13C2C736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en-US" dirty="0"/>
              <a:t>Sql code for Course table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BC273-41AA-4E67-932E-923F11DC7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772" y="259306"/>
            <a:ext cx="6197007" cy="5964073"/>
          </a:xfrm>
        </p:spPr>
        <p:txBody>
          <a:bodyPr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course(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course_id VARCHAR(20) primary key,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course_name VARCHAR(20) NOT NULL,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course_term VARCHAR(20) NOT NULL,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course_faculty VARCHAR(20) NOT NULL,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course_time VARCHAR(20)NOT NULL);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 course;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from course;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course values(601,'database','spring','michael','3:30-6:30'),(602,'hacking','fall','mark','1:30-3:30'),(603,'statistice','spring','john','2:30-5:30'),(604,'const_modeling','spring','george','10:30-2:30'),(605,'cell biology','fall','greg','8:30-10:30');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D38D0-8E4C-4C40-9E51-CCCD82319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030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5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CEB9CCF0-FDC8-4563-ADE4-F400B6BD1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79318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84F60C-6FDC-40BD-A35C-A4F28920B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</p:spPr>
        <p:txBody>
          <a:bodyPr anchor="ctr">
            <a:normAutofit/>
          </a:bodyPr>
          <a:lstStyle/>
          <a:p>
            <a:r>
              <a:rPr lang="en-US" sz="5600" dirty="0">
                <a:solidFill>
                  <a:schemeClr val="bg1"/>
                </a:solidFill>
              </a:rPr>
              <a:t>Database Table design </a:t>
            </a:r>
            <a:br>
              <a:rPr lang="en-US" sz="5600" dirty="0">
                <a:solidFill>
                  <a:schemeClr val="bg1"/>
                </a:solidFill>
              </a:rPr>
            </a:br>
            <a:r>
              <a:rPr lang="en-US" sz="5600" i="0" dirty="0">
                <a:solidFill>
                  <a:schemeClr val="bg1"/>
                </a:solidFill>
              </a:rPr>
              <a:t>Table-student data</a:t>
            </a: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5707ADAA-5931-4EAD-B85F-F230DD213D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6197990"/>
              </p:ext>
            </p:extLst>
          </p:nvPr>
        </p:nvGraphicFramePr>
        <p:xfrm>
          <a:off x="5725235" y="1282704"/>
          <a:ext cx="6466763" cy="557529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00366">
                  <a:extLst>
                    <a:ext uri="{9D8B030D-6E8A-4147-A177-3AD203B41FA5}">
                      <a16:colId xmlns:a16="http://schemas.microsoft.com/office/drawing/2014/main" val="3039586168"/>
                    </a:ext>
                  </a:extLst>
                </a:gridCol>
                <a:gridCol w="2067845">
                  <a:extLst>
                    <a:ext uri="{9D8B030D-6E8A-4147-A177-3AD203B41FA5}">
                      <a16:colId xmlns:a16="http://schemas.microsoft.com/office/drawing/2014/main" val="713904722"/>
                    </a:ext>
                  </a:extLst>
                </a:gridCol>
                <a:gridCol w="910330">
                  <a:extLst>
                    <a:ext uri="{9D8B030D-6E8A-4147-A177-3AD203B41FA5}">
                      <a16:colId xmlns:a16="http://schemas.microsoft.com/office/drawing/2014/main" val="948074228"/>
                    </a:ext>
                  </a:extLst>
                </a:gridCol>
                <a:gridCol w="1488222">
                  <a:extLst>
                    <a:ext uri="{9D8B030D-6E8A-4147-A177-3AD203B41FA5}">
                      <a16:colId xmlns:a16="http://schemas.microsoft.com/office/drawing/2014/main" val="3434801961"/>
                    </a:ext>
                  </a:extLst>
                </a:gridCol>
              </a:tblGrid>
              <a:tr h="70536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Null</a:t>
                      </a: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</a:t>
                      </a:r>
                    </a:p>
                  </a:txBody>
                  <a:tcPr marL="9872" marR="9872" marT="9872" marB="0" anchor="b"/>
                </a:tc>
                <a:extLst>
                  <a:ext uri="{0D108BD9-81ED-4DB2-BD59-A6C34878D82A}">
                    <a16:rowId xmlns:a16="http://schemas.microsoft.com/office/drawing/2014/main" val="3288021913"/>
                  </a:ext>
                </a:extLst>
              </a:tr>
              <a:tr h="134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</a:t>
                      </a:r>
                    </a:p>
                  </a:txBody>
                  <a:tcPr marL="9872" marR="9872" marT="9872" marB="0" anchor="b"/>
                </a:tc>
                <a:extLst>
                  <a:ext uri="{0D108BD9-81ED-4DB2-BD59-A6C34878D82A}">
                    <a16:rowId xmlns:a16="http://schemas.microsoft.com/office/drawing/2014/main" val="1298183240"/>
                  </a:ext>
                </a:extLst>
              </a:tr>
              <a:tr h="70536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extLst>
                  <a:ext uri="{0D108BD9-81ED-4DB2-BD59-A6C34878D82A}">
                    <a16:rowId xmlns:a16="http://schemas.microsoft.com/office/drawing/2014/main" val="3907071374"/>
                  </a:ext>
                </a:extLst>
              </a:tr>
              <a:tr h="70536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phone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varchar(10)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extLst>
                  <a:ext uri="{0D108BD9-81ED-4DB2-BD59-A6C34878D82A}">
                    <a16:rowId xmlns:a16="http://schemas.microsoft.com/office/drawing/2014/main" val="3033135468"/>
                  </a:ext>
                </a:extLst>
              </a:tr>
              <a:tr h="70536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extLst>
                  <a:ext uri="{0D108BD9-81ED-4DB2-BD59-A6C34878D82A}">
                    <a16:rowId xmlns:a16="http://schemas.microsoft.com/office/drawing/2014/main" val="2694343057"/>
                  </a:ext>
                </a:extLst>
              </a:tr>
              <a:tr h="70536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department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extLst>
                  <a:ext uri="{0D108BD9-81ED-4DB2-BD59-A6C34878D82A}">
                    <a16:rowId xmlns:a16="http://schemas.microsoft.com/office/drawing/2014/main" val="1317739422"/>
                  </a:ext>
                </a:extLst>
              </a:tr>
              <a:tr h="70536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Advisor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extLst>
                  <a:ext uri="{0D108BD9-81ED-4DB2-BD59-A6C34878D82A}">
                    <a16:rowId xmlns:a16="http://schemas.microsoft.com/office/drawing/2014/main" val="36124484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F97D7F-02F7-43B6-A0A1-7F385B1A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711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84F60C-6FDC-40BD-A35C-A4F28920B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3" y="1063256"/>
            <a:ext cx="3382050" cy="45589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1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Database Table design </a:t>
            </a:r>
            <a:br>
              <a:rPr lang="en-US" sz="51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1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Table-Department data</a:t>
            </a:r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B96B26CA-9949-4D9C-A2F3-DB3CA283A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956" y="0"/>
            <a:ext cx="7615044" cy="6858000"/>
          </a:xfrm>
          <a:custGeom>
            <a:avLst/>
            <a:gdLst>
              <a:gd name="connsiteX0" fmla="*/ 2017353 w 7615044"/>
              <a:gd name="connsiteY0" fmla="*/ 0 h 6858000"/>
              <a:gd name="connsiteX1" fmla="*/ 3903088 w 7615044"/>
              <a:gd name="connsiteY1" fmla="*/ 0 h 6858000"/>
              <a:gd name="connsiteX2" fmla="*/ 5215066 w 7615044"/>
              <a:gd name="connsiteY2" fmla="*/ 0 h 6858000"/>
              <a:gd name="connsiteX3" fmla="*/ 7615044 w 7615044"/>
              <a:gd name="connsiteY3" fmla="*/ 0 h 6858000"/>
              <a:gd name="connsiteX4" fmla="*/ 7615044 w 7615044"/>
              <a:gd name="connsiteY4" fmla="*/ 6858000 h 6858000"/>
              <a:gd name="connsiteX5" fmla="*/ 5215066 w 7615044"/>
              <a:gd name="connsiteY5" fmla="*/ 6858000 h 6858000"/>
              <a:gd name="connsiteX6" fmla="*/ 3903088 w 7615044"/>
              <a:gd name="connsiteY6" fmla="*/ 6858000 h 6858000"/>
              <a:gd name="connsiteX7" fmla="*/ 1292431 w 7615044"/>
              <a:gd name="connsiteY7" fmla="*/ 6858000 h 6858000"/>
              <a:gd name="connsiteX8" fmla="*/ 1012702 w 7615044"/>
              <a:gd name="connsiteY8" fmla="*/ 6549681 h 6858000"/>
              <a:gd name="connsiteX9" fmla="*/ 0 w 7615044"/>
              <a:gd name="connsiteY9" fmla="*/ 3723759 h 6858000"/>
              <a:gd name="connsiteX10" fmla="*/ 1955279 w 7615044"/>
              <a:gd name="connsiteY10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5044" h="6858000">
                <a:moveTo>
                  <a:pt x="2017353" y="0"/>
                </a:moveTo>
                <a:lnTo>
                  <a:pt x="3903088" y="0"/>
                </a:lnTo>
                <a:lnTo>
                  <a:pt x="5215066" y="0"/>
                </a:lnTo>
                <a:lnTo>
                  <a:pt x="7615044" y="0"/>
                </a:lnTo>
                <a:lnTo>
                  <a:pt x="7615044" y="6858000"/>
                </a:lnTo>
                <a:lnTo>
                  <a:pt x="5215066" y="6858000"/>
                </a:lnTo>
                <a:lnTo>
                  <a:pt x="3903088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15CF2FD-F454-40F4-81F2-ED425EF04A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3160623"/>
              </p:ext>
            </p:extLst>
          </p:nvPr>
        </p:nvGraphicFramePr>
        <p:xfrm>
          <a:off x="5252720" y="2724150"/>
          <a:ext cx="6252647" cy="308457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33282">
                  <a:extLst>
                    <a:ext uri="{9D8B030D-6E8A-4147-A177-3AD203B41FA5}">
                      <a16:colId xmlns:a16="http://schemas.microsoft.com/office/drawing/2014/main" val="3372702600"/>
                    </a:ext>
                  </a:extLst>
                </a:gridCol>
                <a:gridCol w="2155827">
                  <a:extLst>
                    <a:ext uri="{9D8B030D-6E8A-4147-A177-3AD203B41FA5}">
                      <a16:colId xmlns:a16="http://schemas.microsoft.com/office/drawing/2014/main" val="2540987455"/>
                    </a:ext>
                  </a:extLst>
                </a:gridCol>
                <a:gridCol w="846407">
                  <a:extLst>
                    <a:ext uri="{9D8B030D-6E8A-4147-A177-3AD203B41FA5}">
                      <a16:colId xmlns:a16="http://schemas.microsoft.com/office/drawing/2014/main" val="2794538995"/>
                    </a:ext>
                  </a:extLst>
                </a:gridCol>
                <a:gridCol w="1417131">
                  <a:extLst>
                    <a:ext uri="{9D8B030D-6E8A-4147-A177-3AD203B41FA5}">
                      <a16:colId xmlns:a16="http://schemas.microsoft.com/office/drawing/2014/main" val="1100592115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algn="l" fontAlgn="b"/>
                      <a:endParaRPr lang="en-US" sz="2800" b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en-US" sz="2800" b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Null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extLst>
                  <a:ext uri="{0D108BD9-81ED-4DB2-BD59-A6C34878D82A}">
                    <a16:rowId xmlns:a16="http://schemas.microsoft.com/office/drawing/2014/main" val="1736506328"/>
                  </a:ext>
                </a:extLst>
              </a:tr>
              <a:tr h="1074373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dept_id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extLst>
                  <a:ext uri="{0D108BD9-81ED-4DB2-BD59-A6C34878D82A}">
                    <a16:rowId xmlns:a16="http://schemas.microsoft.com/office/drawing/2014/main" val="1914520249"/>
                  </a:ext>
                </a:extLst>
              </a:tr>
              <a:tr h="57091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dept_name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extLst>
                  <a:ext uri="{0D108BD9-81ED-4DB2-BD59-A6C34878D82A}">
                    <a16:rowId xmlns:a16="http://schemas.microsoft.com/office/drawing/2014/main" val="610838518"/>
                  </a:ext>
                </a:extLst>
              </a:tr>
              <a:tr h="57091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dept_email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extLst>
                  <a:ext uri="{0D108BD9-81ED-4DB2-BD59-A6C34878D82A}">
                    <a16:rowId xmlns:a16="http://schemas.microsoft.com/office/drawing/2014/main" val="354195490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4CCFA-0734-4B0A-81CA-DBBE53DA0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99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84F60C-6FDC-40BD-A35C-A4F28920B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Database Table design </a:t>
            </a:r>
            <a:br>
              <a:rPr lang="en-US" sz="46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6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Table-Course data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5CF8D7C-CF8D-4BB1-8920-9B5B7CBCF2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482013"/>
              </p:ext>
            </p:extLst>
          </p:nvPr>
        </p:nvGraphicFramePr>
        <p:xfrm>
          <a:off x="4412877" y="-4588"/>
          <a:ext cx="7779122" cy="64935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982293">
                  <a:extLst>
                    <a:ext uri="{9D8B030D-6E8A-4147-A177-3AD203B41FA5}">
                      <a16:colId xmlns:a16="http://schemas.microsoft.com/office/drawing/2014/main" val="3930925537"/>
                    </a:ext>
                  </a:extLst>
                </a:gridCol>
                <a:gridCol w="2424357">
                  <a:extLst>
                    <a:ext uri="{9D8B030D-6E8A-4147-A177-3AD203B41FA5}">
                      <a16:colId xmlns:a16="http://schemas.microsoft.com/office/drawing/2014/main" val="2926141375"/>
                    </a:ext>
                  </a:extLst>
                </a:gridCol>
                <a:gridCol w="1297824">
                  <a:extLst>
                    <a:ext uri="{9D8B030D-6E8A-4147-A177-3AD203B41FA5}">
                      <a16:colId xmlns:a16="http://schemas.microsoft.com/office/drawing/2014/main" val="3198618877"/>
                    </a:ext>
                  </a:extLst>
                </a:gridCol>
                <a:gridCol w="1074648">
                  <a:extLst>
                    <a:ext uri="{9D8B030D-6E8A-4147-A177-3AD203B41FA5}">
                      <a16:colId xmlns:a16="http://schemas.microsoft.com/office/drawing/2014/main" val="356937447"/>
                    </a:ext>
                  </a:extLst>
                </a:gridCol>
              </a:tblGrid>
              <a:tr h="1043996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u="none" strike="noStrike" cap="all" spc="6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US" sz="1900" b="1" i="0" u="none" strike="noStrike" cap="all" spc="6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48418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u="none" strike="noStrike" cap="all" spc="6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US" sz="1900" b="1" i="0" u="none" strike="noStrike" cap="all" spc="6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48418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u="none" strike="noStrike" cap="all" spc="6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Null</a:t>
                      </a:r>
                      <a:endParaRPr lang="en-US" sz="1900" b="1" i="0" u="none" strike="noStrike" cap="all" spc="6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48418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u="none" strike="noStrike" cap="all" spc="6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</a:t>
                      </a:r>
                      <a:endParaRPr lang="en-US" sz="1900" b="1" i="0" u="none" strike="noStrike" cap="all" spc="6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48418" marB="148418" anchor="b"/>
                </a:tc>
                <a:extLst>
                  <a:ext uri="{0D108BD9-81ED-4DB2-BD59-A6C34878D82A}">
                    <a16:rowId xmlns:a16="http://schemas.microsoft.com/office/drawing/2014/main" val="1077223476"/>
                  </a:ext>
                </a:extLst>
              </a:tr>
              <a:tr h="1524008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course_id</a:t>
                      </a:r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</a:t>
                      </a:r>
                    </a:p>
                  </a:txBody>
                  <a:tcPr marL="10307" marR="10307" marT="10307" marB="148418" anchor="b"/>
                </a:tc>
                <a:extLst>
                  <a:ext uri="{0D108BD9-81ED-4DB2-BD59-A6C34878D82A}">
                    <a16:rowId xmlns:a16="http://schemas.microsoft.com/office/drawing/2014/main" val="1947756806"/>
                  </a:ext>
                </a:extLst>
              </a:tr>
              <a:tr h="981382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course_name</a:t>
                      </a:r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extLst>
                  <a:ext uri="{0D108BD9-81ED-4DB2-BD59-A6C34878D82A}">
                    <a16:rowId xmlns:a16="http://schemas.microsoft.com/office/drawing/2014/main" val="3584236698"/>
                  </a:ext>
                </a:extLst>
              </a:tr>
              <a:tr h="981382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course_term</a:t>
                      </a:r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extLst>
                  <a:ext uri="{0D108BD9-81ED-4DB2-BD59-A6C34878D82A}">
                    <a16:rowId xmlns:a16="http://schemas.microsoft.com/office/drawing/2014/main" val="1868734474"/>
                  </a:ext>
                </a:extLst>
              </a:tr>
              <a:tr h="981382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course_faculty</a:t>
                      </a:r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extLst>
                  <a:ext uri="{0D108BD9-81ED-4DB2-BD59-A6C34878D82A}">
                    <a16:rowId xmlns:a16="http://schemas.microsoft.com/office/drawing/2014/main" val="2122324988"/>
                  </a:ext>
                </a:extLst>
              </a:tr>
              <a:tr h="981382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course_time</a:t>
                      </a:r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extLst>
                  <a:ext uri="{0D108BD9-81ED-4DB2-BD59-A6C34878D82A}">
                    <a16:rowId xmlns:a16="http://schemas.microsoft.com/office/drawing/2014/main" val="79745543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2520A-4AAA-41D7-90B2-EBC0DFCC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47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DB5EE64-1ACB-4CDE-9ED1-D05BD01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3" y="1063256"/>
            <a:ext cx="3382050" cy="45589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Database Table design for Faculty</a:t>
            </a: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B96B26CA-9949-4D9C-A2F3-DB3CA283A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956" y="0"/>
            <a:ext cx="7615044" cy="6858000"/>
          </a:xfrm>
          <a:custGeom>
            <a:avLst/>
            <a:gdLst>
              <a:gd name="connsiteX0" fmla="*/ 2017353 w 7615044"/>
              <a:gd name="connsiteY0" fmla="*/ 0 h 6858000"/>
              <a:gd name="connsiteX1" fmla="*/ 3903088 w 7615044"/>
              <a:gd name="connsiteY1" fmla="*/ 0 h 6858000"/>
              <a:gd name="connsiteX2" fmla="*/ 5215066 w 7615044"/>
              <a:gd name="connsiteY2" fmla="*/ 0 h 6858000"/>
              <a:gd name="connsiteX3" fmla="*/ 7615044 w 7615044"/>
              <a:gd name="connsiteY3" fmla="*/ 0 h 6858000"/>
              <a:gd name="connsiteX4" fmla="*/ 7615044 w 7615044"/>
              <a:gd name="connsiteY4" fmla="*/ 6858000 h 6858000"/>
              <a:gd name="connsiteX5" fmla="*/ 5215066 w 7615044"/>
              <a:gd name="connsiteY5" fmla="*/ 6858000 h 6858000"/>
              <a:gd name="connsiteX6" fmla="*/ 3903088 w 7615044"/>
              <a:gd name="connsiteY6" fmla="*/ 6858000 h 6858000"/>
              <a:gd name="connsiteX7" fmla="*/ 1292431 w 7615044"/>
              <a:gd name="connsiteY7" fmla="*/ 6858000 h 6858000"/>
              <a:gd name="connsiteX8" fmla="*/ 1012702 w 7615044"/>
              <a:gd name="connsiteY8" fmla="*/ 6549681 h 6858000"/>
              <a:gd name="connsiteX9" fmla="*/ 0 w 7615044"/>
              <a:gd name="connsiteY9" fmla="*/ 3723759 h 6858000"/>
              <a:gd name="connsiteX10" fmla="*/ 1955279 w 7615044"/>
              <a:gd name="connsiteY10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5044" h="6858000">
                <a:moveTo>
                  <a:pt x="2017353" y="0"/>
                </a:moveTo>
                <a:lnTo>
                  <a:pt x="3903088" y="0"/>
                </a:lnTo>
                <a:lnTo>
                  <a:pt x="5215066" y="0"/>
                </a:lnTo>
                <a:lnTo>
                  <a:pt x="7615044" y="0"/>
                </a:lnTo>
                <a:lnTo>
                  <a:pt x="7615044" y="6858000"/>
                </a:lnTo>
                <a:lnTo>
                  <a:pt x="5215066" y="6858000"/>
                </a:lnTo>
                <a:lnTo>
                  <a:pt x="3903088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C54530D-274C-4E35-8CCC-FDB963A7EA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0473002"/>
              </p:ext>
            </p:extLst>
          </p:nvPr>
        </p:nvGraphicFramePr>
        <p:xfrm>
          <a:off x="5579862" y="1642891"/>
          <a:ext cx="5609231" cy="439406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67440">
                  <a:extLst>
                    <a:ext uri="{9D8B030D-6E8A-4147-A177-3AD203B41FA5}">
                      <a16:colId xmlns:a16="http://schemas.microsoft.com/office/drawing/2014/main" val="468704151"/>
                    </a:ext>
                  </a:extLst>
                </a:gridCol>
                <a:gridCol w="1782879">
                  <a:extLst>
                    <a:ext uri="{9D8B030D-6E8A-4147-A177-3AD203B41FA5}">
                      <a16:colId xmlns:a16="http://schemas.microsoft.com/office/drawing/2014/main" val="2259240421"/>
                    </a:ext>
                  </a:extLst>
                </a:gridCol>
                <a:gridCol w="824117">
                  <a:extLst>
                    <a:ext uri="{9D8B030D-6E8A-4147-A177-3AD203B41FA5}">
                      <a16:colId xmlns:a16="http://schemas.microsoft.com/office/drawing/2014/main" val="2846563974"/>
                    </a:ext>
                  </a:extLst>
                </a:gridCol>
                <a:gridCol w="1234795">
                  <a:extLst>
                    <a:ext uri="{9D8B030D-6E8A-4147-A177-3AD203B41FA5}">
                      <a16:colId xmlns:a16="http://schemas.microsoft.com/office/drawing/2014/main" val="1173087168"/>
                    </a:ext>
                  </a:extLst>
                </a:gridCol>
              </a:tblGrid>
              <a:tr h="67316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US" sz="24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US" sz="24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Null</a:t>
                      </a:r>
                      <a:endParaRPr lang="en-US" sz="24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</a:t>
                      </a:r>
                      <a:endParaRPr lang="en-US" sz="24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extLst>
                  <a:ext uri="{0D108BD9-81ED-4DB2-BD59-A6C34878D82A}">
                    <a16:rowId xmlns:a16="http://schemas.microsoft.com/office/drawing/2014/main" val="846315484"/>
                  </a:ext>
                </a:extLst>
              </a:tr>
              <a:tr h="101406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staff_id</a:t>
                      </a:r>
                      <a:endParaRPr lang="en-US" sz="2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</a:t>
                      </a:r>
                    </a:p>
                  </a:txBody>
                  <a:tcPr marL="192857" marR="10302" marT="148352" marB="148352" anchor="b"/>
                </a:tc>
                <a:extLst>
                  <a:ext uri="{0D108BD9-81ED-4DB2-BD59-A6C34878D82A}">
                    <a16:rowId xmlns:a16="http://schemas.microsoft.com/office/drawing/2014/main" val="1895825823"/>
                  </a:ext>
                </a:extLst>
              </a:tr>
              <a:tr h="67316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2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extLst>
                  <a:ext uri="{0D108BD9-81ED-4DB2-BD59-A6C34878D82A}">
                    <a16:rowId xmlns:a16="http://schemas.microsoft.com/office/drawing/2014/main" val="798062593"/>
                  </a:ext>
                </a:extLst>
              </a:tr>
              <a:tr h="67316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ssn</a:t>
                      </a:r>
                      <a:endParaRPr lang="en-US" sz="2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extLst>
                  <a:ext uri="{0D108BD9-81ED-4DB2-BD59-A6C34878D82A}">
                    <a16:rowId xmlns:a16="http://schemas.microsoft.com/office/drawing/2014/main" val="2971269498"/>
                  </a:ext>
                </a:extLst>
              </a:tr>
              <a:tr h="67316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department</a:t>
                      </a:r>
                      <a:endParaRPr lang="en-US" sz="2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extLst>
                  <a:ext uri="{0D108BD9-81ED-4DB2-BD59-A6C34878D82A}">
                    <a16:rowId xmlns:a16="http://schemas.microsoft.com/office/drawing/2014/main" val="2314710610"/>
                  </a:ext>
                </a:extLst>
              </a:tr>
              <a:tr h="67316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2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extLst>
                  <a:ext uri="{0D108BD9-81ED-4DB2-BD59-A6C34878D82A}">
                    <a16:rowId xmlns:a16="http://schemas.microsoft.com/office/drawing/2014/main" val="829616617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FF19F-5BD4-4F0E-B3A3-00789892C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07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CCDF1B2-537C-437F-B1E6-E8A51B4B9A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r="1" b="1"/>
          <a:stretch/>
        </p:blipFill>
        <p:spPr>
          <a:xfrm>
            <a:off x="650241" y="10"/>
            <a:ext cx="1154176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0BAC37-2349-41A4-84EA-E79BF409D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506331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D2D0C-C127-4BEE-BB8A-5053A92A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643468"/>
            <a:ext cx="7207364" cy="13340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Welcome page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71B0E8-564E-4AB0-9F02-631F8186C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8992" y="2138405"/>
            <a:ext cx="720768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151843-9260-47E0-8278-B672511C0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30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E2D271B9-9BA2-4AF0-AE69-43E7D26B5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04A76-588B-4477-9EC2-5ECF8ABA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0" y="-1346485"/>
            <a:ext cx="10351007" cy="13464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5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Sql connection- reference code and our database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1B74A0-A30C-4E02-98B9-38EAD728F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44"/>
          <a:stretch/>
        </p:blipFill>
        <p:spPr>
          <a:xfrm>
            <a:off x="0" y="0"/>
            <a:ext cx="5005405" cy="6755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8118F8-F9B5-4ABE-BB99-0D7C90B3F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161" b="1"/>
          <a:stretch/>
        </p:blipFill>
        <p:spPr>
          <a:xfrm>
            <a:off x="5227094" y="130398"/>
            <a:ext cx="6964905" cy="6727601"/>
          </a:xfrm>
          <a:prstGeom prst="rect">
            <a:avLst/>
          </a:prstGeom>
        </p:spPr>
      </p:pic>
      <p:sp>
        <p:nvSpPr>
          <p:cNvPr id="51" name="Freeform 6">
            <a:extLst>
              <a:ext uri="{FF2B5EF4-FFF2-40B4-BE49-F238E27FC236}">
                <a16:creationId xmlns:a16="http://schemas.microsoft.com/office/drawing/2014/main" id="{4C81B9CA-1414-4F8E-878C-2D9B6603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1AF35D-1EBA-4167-ADBB-BB71704A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594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EB9CCF0-FDC8-4563-ADE4-F400B6BD1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79318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8078F-FA78-496A-932C-B56D6F661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5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290FD0-485B-4050-B33C-DD6645A31C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147553"/>
              </p:ext>
            </p:extLst>
          </p:nvPr>
        </p:nvGraphicFramePr>
        <p:xfrm>
          <a:off x="5725236" y="758825"/>
          <a:ext cx="5704764" cy="476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FEFAE0-7D2C-4BD4-ABAA-5139C7E08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559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cxnSp>
        <p:nvCxnSpPr>
          <p:cNvPr id="67" name="Straight Connector 57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8" name="Rectangle 59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Freeform: Shape 61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8CA3D-02CA-4532-9F95-F7FABFDBC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login page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503FD8C-28C9-4FF3-9928-97605E9B26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306" y="1128811"/>
            <a:ext cx="5146786" cy="4657841"/>
          </a:xfrm>
          <a:prstGeom prst="rect">
            <a:avLst/>
          </a:prstGeom>
        </p:spPr>
      </p:pic>
      <p:sp>
        <p:nvSpPr>
          <p:cNvPr id="70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842C7-5CFE-4646-9D3F-5ADD02BA4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923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lasses on top of a book">
            <a:extLst>
              <a:ext uri="{FF2B5EF4-FFF2-40B4-BE49-F238E27FC236}">
                <a16:creationId xmlns:a16="http://schemas.microsoft.com/office/drawing/2014/main" id="{9FDE7A45-A00B-4BC1-9306-EF1B2F576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14112" b="9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436217-C14E-479D-9E80-8F1E21E88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en-US" dirty="0"/>
              <a:t>Admin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35489-225C-42C0-BBAA-C09F98BBC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197007" cy="431282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id and password admin can enter into the system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insert any student, admin or faculty information.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search, edit or delete any account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D28BF-BD32-4AD4-909D-1B5EE6F9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4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51AE1C11-9615-4D9F-B29B-CBDA6CE6C2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25"/>
          <a:stretch/>
        </p:blipFill>
        <p:spPr>
          <a:xfrm>
            <a:off x="0" y="1"/>
            <a:ext cx="12191999" cy="7342496"/>
          </a:xfrm>
          <a:prstGeom prst="rect">
            <a:avLst/>
          </a:prstGeom>
        </p:spPr>
      </p:pic>
      <p:sp>
        <p:nvSpPr>
          <p:cNvPr id="100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75" name="Content Placeholder 74">
            <a:extLst>
              <a:ext uri="{FF2B5EF4-FFF2-40B4-BE49-F238E27FC236}">
                <a16:creationId xmlns:a16="http://schemas.microsoft.com/office/drawing/2014/main" id="{4135BF56-088C-4DCA-882B-E9B96CB25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137" y="-938533"/>
            <a:ext cx="10740788" cy="7183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Student login and insertion  page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7A863031-4D52-49F7-B20E-082EDBD0D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59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E2D271B9-9BA2-4AF0-AE69-43E7D26B5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EEA64-B549-4777-AABC-3D0936A3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376" y="-972424"/>
            <a:ext cx="10351007" cy="64826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0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Faculty Login page and insertion page</a:t>
            </a:r>
          </a:p>
        </p:txBody>
      </p:sp>
      <p:pic>
        <p:nvPicPr>
          <p:cNvPr id="15" name="Content Placeholder 14" descr="Graphical user interface&#10;&#10;Description automatically generated">
            <a:extLst>
              <a:ext uri="{FF2B5EF4-FFF2-40B4-BE49-F238E27FC236}">
                <a16:creationId xmlns:a16="http://schemas.microsoft.com/office/drawing/2014/main" id="{9A639AE5-EDDC-4284-B057-AE15A8D0B2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1688"/>
          <a:stretch/>
        </p:blipFill>
        <p:spPr>
          <a:xfrm>
            <a:off x="4926842" y="13633"/>
            <a:ext cx="7265157" cy="6844368"/>
          </a:xfrm>
          <a:prstGeom prst="rect">
            <a:avLst/>
          </a:prstGeom>
        </p:spPr>
      </p:pic>
      <p:sp>
        <p:nvSpPr>
          <p:cNvPr id="91" name="Freeform 6">
            <a:extLst>
              <a:ext uri="{FF2B5EF4-FFF2-40B4-BE49-F238E27FC236}">
                <a16:creationId xmlns:a16="http://schemas.microsoft.com/office/drawing/2014/main" id="{4C81B9CA-1414-4F8E-878C-2D9B6603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D58B2F-7FD1-491D-8B9B-38DF0C67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9D7CC-84A8-4C32-9857-95F405988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76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1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2D271B9-9BA2-4AF0-AE69-43E7D26B5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4F6EA-D5CA-4519-90AB-E1AAE5D5D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96" y="-1023582"/>
            <a:ext cx="10351007" cy="76427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dirty="0"/>
              <a:t>D</a:t>
            </a:r>
            <a:r>
              <a:rPr lang="en-US" sz="48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epartment  page </a:t>
            </a:r>
            <a:r>
              <a:rPr lang="en-US" sz="4800" dirty="0"/>
              <a:t>and insertion with</a:t>
            </a:r>
            <a:r>
              <a:rPr lang="en-US" sz="48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code</a:t>
            </a:r>
          </a:p>
        </p:txBody>
      </p:sp>
      <p:pic>
        <p:nvPicPr>
          <p:cNvPr id="11" name="Content Placeholder 10" descr="Graphical user interface&#10;&#10;Description automatically generated">
            <a:extLst>
              <a:ext uri="{FF2B5EF4-FFF2-40B4-BE49-F238E27FC236}">
                <a16:creationId xmlns:a16="http://schemas.microsoft.com/office/drawing/2014/main" id="{B4536730-E094-4493-B6F7-C76EAE065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2428"/>
          <a:stretch/>
        </p:blipFill>
        <p:spPr>
          <a:xfrm>
            <a:off x="5113486" y="136478"/>
            <a:ext cx="7087214" cy="6750069"/>
          </a:xfrm>
          <a:prstGeom prst="rect">
            <a:avLst/>
          </a:prstGeom>
        </p:spPr>
      </p:pic>
      <p:sp>
        <p:nvSpPr>
          <p:cNvPr id="57" name="Freeform 6">
            <a:extLst>
              <a:ext uri="{FF2B5EF4-FFF2-40B4-BE49-F238E27FC236}">
                <a16:creationId xmlns:a16="http://schemas.microsoft.com/office/drawing/2014/main" id="{4C81B9CA-1414-4F8E-878C-2D9B6603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FFFB342-B779-4E20-B3D1-323FC9EE34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1" b="-3"/>
          <a:stretch/>
        </p:blipFill>
        <p:spPr>
          <a:xfrm>
            <a:off x="100086" y="68238"/>
            <a:ext cx="5013400" cy="6646461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D67137B-B605-4846-AA6D-1A2B666F5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35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2D271B9-9BA2-4AF0-AE69-43E7D26B5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5B80B-377C-49E6-B52D-926EA0B2E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" b="-3"/>
          <a:stretch/>
        </p:blipFill>
        <p:spPr>
          <a:xfrm>
            <a:off x="-6096" y="-3529"/>
            <a:ext cx="6144760" cy="6858000"/>
          </a:xfrm>
          <a:prstGeom prst="rect">
            <a:avLst/>
          </a:prstGeom>
        </p:spPr>
      </p:pic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3C47201-9131-427C-A50B-1BA7A6F5CF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2428"/>
          <a:stretch/>
        </p:blipFill>
        <p:spPr>
          <a:xfrm>
            <a:off x="6138663" y="0"/>
            <a:ext cx="6053333" cy="6857995"/>
          </a:xfrm>
          <a:prstGeom prst="rect">
            <a:avLst/>
          </a:prstGeom>
        </p:spPr>
      </p:pic>
      <p:sp>
        <p:nvSpPr>
          <p:cNvPr id="27" name="Freeform 6">
            <a:extLst>
              <a:ext uri="{FF2B5EF4-FFF2-40B4-BE49-F238E27FC236}">
                <a16:creationId xmlns:a16="http://schemas.microsoft.com/office/drawing/2014/main" id="{4C81B9CA-1414-4F8E-878C-2D9B6603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07C044-3316-4C47-A5F5-47A454388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66" y="-906805"/>
            <a:ext cx="10595986" cy="783975"/>
          </a:xfrm>
        </p:spPr>
        <p:txBody>
          <a:bodyPr anchor="ctr">
            <a:normAutofit/>
          </a:bodyPr>
          <a:lstStyle/>
          <a:p>
            <a:pPr algn="r"/>
            <a:r>
              <a:rPr lang="en-US" sz="4800" dirty="0"/>
              <a:t>Course login page and insertion with code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CD4ABB-85AC-4C0D-AA8C-4CC831F62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83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4" descr="Graphs on a display with reflection of office">
            <a:extLst>
              <a:ext uri="{FF2B5EF4-FFF2-40B4-BE49-F238E27FC236}">
                <a16:creationId xmlns:a16="http://schemas.microsoft.com/office/drawing/2014/main" id="{744EA444-D79B-4187-8024-823E3E0A00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9313" b="64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76BFB7-0B5E-4C14-9434-4D4FAEB3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en-US" dirty="0"/>
              <a:t>FUTURE PLANS</a:t>
            </a:r>
            <a:endParaRPr lang="en-US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DD020FE-3121-41A5-8FD2-2523A659D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197007" cy="431282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facilities of this software.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future we add printing option.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future we develop graphics design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.In future we connect with online system.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future we add credit and CGPA of student</a:t>
            </a:r>
            <a:r>
              <a:rPr lang="en-US" dirty="0"/>
              <a:t>.</a:t>
            </a:r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2B827-B3E2-411A-91BA-955F80CB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72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0E5F82-4922-4369-B49D-8B143D5AB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8557" y="893935"/>
            <a:ext cx="4635294" cy="3862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1748B65-0102-4384-AAE2-9E624AF93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4387" y="2174096"/>
            <a:ext cx="6089463" cy="361255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was a wonderful and learning experience for us while working on this project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software is very easy to use so all educational institute can use this frequently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So, we can hope that our software will be very popular and get sponsors to develop in future.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92739FAE-A4E1-4634-A653-884B6E395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29" r="47654" b="-1"/>
          <a:stretch/>
        </p:blipFill>
        <p:spPr>
          <a:xfrm>
            <a:off x="20" y="10"/>
            <a:ext cx="4635294" cy="6857990"/>
          </a:xfrm>
          <a:prstGeom prst="rect">
            <a:avLst/>
          </a:prstGeom>
        </p:spPr>
      </p:pic>
      <p:sp>
        <p:nvSpPr>
          <p:cNvPr id="29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79AFC-C9AA-46B6-B0A2-94C49E6BE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6616" y="6007608"/>
            <a:ext cx="411480" cy="365125"/>
          </a:xfrm>
        </p:spPr>
        <p:txBody>
          <a:bodyPr vert="horz" lIns="45720" tIns="45720" rIns="4572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D79E6812-DF0E-4B88-AFAA-EAC7168F54C0}" type="slidenum">
              <a:rPr lang="en-US" smtClean="0"/>
              <a:pPr algn="ctr"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15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6E28E80-59C7-4175-93FA-B5F52391B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id="{B76FF3E9-F1B1-4D56-ACDE-640E870E9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276" y="1731476"/>
            <a:ext cx="3434963" cy="343496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39E12-DCFD-4FBF-9CDC-CF593003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7406" y="259307"/>
            <a:ext cx="5312254" cy="2150787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3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Thank you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1E646-D360-4B94-BF16-88E09D3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6616" y="6007608"/>
            <a:ext cx="411480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D79E6812-DF0E-4B88-AFAA-EAC7168F54C0}" type="slidenum">
              <a:rPr lang="en-US" smtClean="0"/>
              <a:pPr algn="ctr"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50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5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DC3FF3-3C1D-46E6-BE2B-BE50D02FA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6"/>
            <a:ext cx="5312254" cy="1540106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cxnSp>
        <p:nvCxnSpPr>
          <p:cNvPr id="68" name="Straight Connector 60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E520B-E3AD-4274-9820-A40B1F427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7" y="1924334"/>
            <a:ext cx="5312254" cy="4933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“University Database” is developed in mysql and python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Inserting, Deleting, Editing university data information. Using this application admin can get all the information about student, faculty, department and course.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bstract blurred public library with bookshelves">
            <a:extLst>
              <a:ext uri="{FF2B5EF4-FFF2-40B4-BE49-F238E27FC236}">
                <a16:creationId xmlns:a16="http://schemas.microsoft.com/office/drawing/2014/main" id="{84146C4E-ACB7-43DF-B966-81E660874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50" r="35790" b="-1"/>
          <a:stretch/>
        </p:blipFill>
        <p:spPr>
          <a:xfrm>
            <a:off x="6976934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sp>
        <p:nvSpPr>
          <p:cNvPr id="69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D59EB-3196-4563-8A87-DB629FCF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93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D6D7B-1439-42DB-A0D8-F804911F5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74056"/>
          </a:xfrm>
        </p:spPr>
        <p:txBody>
          <a:bodyPr anchor="b">
            <a:normAutofit/>
          </a:bodyPr>
          <a:lstStyle/>
          <a:p>
            <a:r>
              <a:rPr lang="en-US" dirty="0"/>
              <a:t>OBJECTIVES</a:t>
            </a:r>
            <a:endParaRPr lang="en-US" b="1" dirty="0"/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44ECA1BC-F2A9-46C9-8E65-79B34D0108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6460198"/>
              </p:ext>
            </p:extLst>
          </p:nvPr>
        </p:nvGraphicFramePr>
        <p:xfrm>
          <a:off x="752857" y="2436128"/>
          <a:ext cx="10677144" cy="4421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C91B0-5832-4530-8789-891FC187F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21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62AA3-9B54-4B16-B8CB-2DF947FE1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758953"/>
            <a:ext cx="6248397" cy="1688352"/>
          </a:xfrm>
        </p:spPr>
        <p:txBody>
          <a:bodyPr>
            <a:normAutofit/>
          </a:bodyPr>
          <a:lstStyle/>
          <a:p>
            <a:r>
              <a:rPr lang="en-US" sz="5600" dirty="0"/>
              <a:t>SYSTEM OVERVIEW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96FA98-52E5-4AA7-98B9-BE6200CF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4727" y="2630930"/>
            <a:ext cx="624839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F2B2F-AFFB-4362-BCB8-1C7A23B37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72" y="2854520"/>
            <a:ext cx="6245352" cy="26593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University database will be automated the traditional system. There is no need to use Paper and pen. 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a student details is very easy. 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new student record is very easy. Deleting or Editing a record of a particular student is simple.</a:t>
            </a:r>
          </a:p>
        </p:txBody>
      </p:sp>
      <p:pic>
        <p:nvPicPr>
          <p:cNvPr id="7" name="Graphic 6" descr="Pencil">
            <a:extLst>
              <a:ext uri="{FF2B5EF4-FFF2-40B4-BE49-F238E27FC236}">
                <a16:creationId xmlns:a16="http://schemas.microsoft.com/office/drawing/2014/main" id="{B219DDF5-864B-4D31-887C-A2B2C182C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6825" y="1271293"/>
            <a:ext cx="3737686" cy="3737686"/>
          </a:xfrm>
          <a:prstGeom prst="rect">
            <a:avLst/>
          </a:prstGeom>
        </p:spPr>
      </p:pic>
      <p:sp>
        <p:nvSpPr>
          <p:cNvPr id="2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E8740-79B0-4385-ACF0-12BC612E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405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7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671FC5-3C08-43E7-ABB2-8CBBA17A3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5"/>
            <a:ext cx="3122148" cy="4807541"/>
          </a:xfrm>
        </p:spPr>
        <p:txBody>
          <a:bodyPr>
            <a:normAutofit/>
          </a:bodyPr>
          <a:lstStyle/>
          <a:p>
            <a:r>
              <a:rPr lang="en-US" dirty="0"/>
              <a:t>USER TYPES</a:t>
            </a:r>
          </a:p>
        </p:txBody>
      </p:sp>
      <p:cxnSp>
        <p:nvCxnSpPr>
          <p:cNvPr id="85" name="Straight Connector 79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7BB25A96-E96A-4D45-AA98-5275E81FA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956" y="0"/>
            <a:ext cx="7615044" cy="6858000"/>
          </a:xfrm>
          <a:custGeom>
            <a:avLst/>
            <a:gdLst>
              <a:gd name="connsiteX0" fmla="*/ 2017353 w 7615044"/>
              <a:gd name="connsiteY0" fmla="*/ 0 h 6858000"/>
              <a:gd name="connsiteX1" fmla="*/ 3903088 w 7615044"/>
              <a:gd name="connsiteY1" fmla="*/ 0 h 6858000"/>
              <a:gd name="connsiteX2" fmla="*/ 5215066 w 7615044"/>
              <a:gd name="connsiteY2" fmla="*/ 0 h 6858000"/>
              <a:gd name="connsiteX3" fmla="*/ 7615044 w 7615044"/>
              <a:gd name="connsiteY3" fmla="*/ 0 h 6858000"/>
              <a:gd name="connsiteX4" fmla="*/ 7615044 w 7615044"/>
              <a:gd name="connsiteY4" fmla="*/ 6858000 h 6858000"/>
              <a:gd name="connsiteX5" fmla="*/ 5215066 w 7615044"/>
              <a:gd name="connsiteY5" fmla="*/ 6858000 h 6858000"/>
              <a:gd name="connsiteX6" fmla="*/ 3903088 w 7615044"/>
              <a:gd name="connsiteY6" fmla="*/ 6858000 h 6858000"/>
              <a:gd name="connsiteX7" fmla="*/ 1292431 w 7615044"/>
              <a:gd name="connsiteY7" fmla="*/ 6858000 h 6858000"/>
              <a:gd name="connsiteX8" fmla="*/ 1012702 w 7615044"/>
              <a:gd name="connsiteY8" fmla="*/ 6549681 h 6858000"/>
              <a:gd name="connsiteX9" fmla="*/ 0 w 7615044"/>
              <a:gd name="connsiteY9" fmla="*/ 3723759 h 6858000"/>
              <a:gd name="connsiteX10" fmla="*/ 1955279 w 7615044"/>
              <a:gd name="connsiteY10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5044" h="6858000">
                <a:moveTo>
                  <a:pt x="2017353" y="0"/>
                </a:moveTo>
                <a:lnTo>
                  <a:pt x="3903088" y="0"/>
                </a:lnTo>
                <a:lnTo>
                  <a:pt x="5215066" y="0"/>
                </a:lnTo>
                <a:lnTo>
                  <a:pt x="7615044" y="0"/>
                </a:lnTo>
                <a:lnTo>
                  <a:pt x="7615044" y="6858000"/>
                </a:lnTo>
                <a:lnTo>
                  <a:pt x="5215066" y="6858000"/>
                </a:lnTo>
                <a:lnTo>
                  <a:pt x="3903088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C32B076F-D742-4923-B010-8446D73D5C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1925992"/>
              </p:ext>
            </p:extLst>
          </p:nvPr>
        </p:nvGraphicFramePr>
        <p:xfrm>
          <a:off x="5765962" y="972642"/>
          <a:ext cx="5664038" cy="4979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FDB51C-3C10-41AF-8438-B5E8EC2C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20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41113FF5-9B84-4A89-BF52-EA3C7E01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9ADC8-4358-4A83-B669-3FF47756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sz="5100" dirty="0">
                <a:solidFill>
                  <a:schemeClr val="bg1"/>
                </a:solidFill>
              </a:rPr>
              <a:t>SAFETY &amp; SECURITY REQUIREMENTS</a:t>
            </a:r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2" y="56841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22285DC7-202F-4634-A354-C261F2095D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5882396"/>
              </p:ext>
            </p:extLst>
          </p:nvPr>
        </p:nvGraphicFramePr>
        <p:xfrm>
          <a:off x="758953" y="2606722"/>
          <a:ext cx="10671048" cy="3176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483F05-4668-4045-8B6D-050A97B54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9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BB25A96-E96A-4D45-AA98-5275E81FA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956" y="0"/>
            <a:ext cx="7615044" cy="6858000"/>
          </a:xfrm>
          <a:custGeom>
            <a:avLst/>
            <a:gdLst>
              <a:gd name="connsiteX0" fmla="*/ 2017353 w 7615044"/>
              <a:gd name="connsiteY0" fmla="*/ 0 h 6858000"/>
              <a:gd name="connsiteX1" fmla="*/ 3903088 w 7615044"/>
              <a:gd name="connsiteY1" fmla="*/ 0 h 6858000"/>
              <a:gd name="connsiteX2" fmla="*/ 5215066 w 7615044"/>
              <a:gd name="connsiteY2" fmla="*/ 0 h 6858000"/>
              <a:gd name="connsiteX3" fmla="*/ 7615044 w 7615044"/>
              <a:gd name="connsiteY3" fmla="*/ 0 h 6858000"/>
              <a:gd name="connsiteX4" fmla="*/ 7615044 w 7615044"/>
              <a:gd name="connsiteY4" fmla="*/ 6858000 h 6858000"/>
              <a:gd name="connsiteX5" fmla="*/ 5215066 w 7615044"/>
              <a:gd name="connsiteY5" fmla="*/ 6858000 h 6858000"/>
              <a:gd name="connsiteX6" fmla="*/ 3903088 w 7615044"/>
              <a:gd name="connsiteY6" fmla="*/ 6858000 h 6858000"/>
              <a:gd name="connsiteX7" fmla="*/ 1292431 w 7615044"/>
              <a:gd name="connsiteY7" fmla="*/ 6858000 h 6858000"/>
              <a:gd name="connsiteX8" fmla="*/ 1012702 w 7615044"/>
              <a:gd name="connsiteY8" fmla="*/ 6549681 h 6858000"/>
              <a:gd name="connsiteX9" fmla="*/ 0 w 7615044"/>
              <a:gd name="connsiteY9" fmla="*/ 3723759 h 6858000"/>
              <a:gd name="connsiteX10" fmla="*/ 1955279 w 7615044"/>
              <a:gd name="connsiteY10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5044" h="6858000">
                <a:moveTo>
                  <a:pt x="2017353" y="0"/>
                </a:moveTo>
                <a:lnTo>
                  <a:pt x="3903088" y="0"/>
                </a:lnTo>
                <a:lnTo>
                  <a:pt x="5215066" y="0"/>
                </a:lnTo>
                <a:lnTo>
                  <a:pt x="7615044" y="0"/>
                </a:lnTo>
                <a:lnTo>
                  <a:pt x="7615044" y="6858000"/>
                </a:lnTo>
                <a:lnTo>
                  <a:pt x="5215066" y="6858000"/>
                </a:lnTo>
                <a:lnTo>
                  <a:pt x="3903088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B99DAF-F382-442B-B2B6-1F02C657A2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1501499"/>
              </p:ext>
            </p:extLst>
          </p:nvPr>
        </p:nvGraphicFramePr>
        <p:xfrm>
          <a:off x="5765962" y="972642"/>
          <a:ext cx="5664038" cy="4979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A9ADF9-3EC2-434B-8882-80BD463C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893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75A988-5057-45A2-93C7-026ACF1E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88" y="-1317256"/>
            <a:ext cx="10667998" cy="1326814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ER Diagram for university database</a:t>
            </a:r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9F2DDAC-93D0-427F-9DFF-208D7950C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3"/>
          <a:stretch/>
        </p:blipFill>
        <p:spPr>
          <a:xfrm>
            <a:off x="20" y="9558"/>
            <a:ext cx="12191980" cy="6863725"/>
          </a:xfrm>
          <a:prstGeom prst="rect">
            <a:avLst/>
          </a:prstGeom>
        </p:spPr>
      </p:pic>
      <p:sp>
        <p:nvSpPr>
          <p:cNvPr id="20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29A89-C0F3-4238-A738-7D955A430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743952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DarkSeedLeftStep">
      <a:dk1>
        <a:srgbClr val="000000"/>
      </a:dk1>
      <a:lt1>
        <a:srgbClr val="FFFFFF"/>
      </a:lt1>
      <a:dk2>
        <a:srgbClr val="243141"/>
      </a:dk2>
      <a:lt2>
        <a:srgbClr val="E8E2E6"/>
      </a:lt2>
      <a:accent1>
        <a:srgbClr val="47B665"/>
      </a:accent1>
      <a:accent2>
        <a:srgbClr val="4DB13B"/>
      </a:accent2>
      <a:accent3>
        <a:srgbClr val="81AF45"/>
      </a:accent3>
      <a:accent4>
        <a:srgbClr val="A4A637"/>
      </a:accent4>
      <a:accent5>
        <a:srgbClr val="C3934D"/>
      </a:accent5>
      <a:accent6>
        <a:srgbClr val="B1503B"/>
      </a:accent6>
      <a:hlink>
        <a:srgbClr val="978032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7052</TotalTime>
  <Words>1254</Words>
  <Application>Microsoft Office PowerPoint</Application>
  <PresentationFormat>Widescreen</PresentationFormat>
  <Paragraphs>214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Avenir Next LT Pro</vt:lpstr>
      <vt:lpstr>Calibri</vt:lpstr>
      <vt:lpstr>Sitka Banner</vt:lpstr>
      <vt:lpstr>Times New Roman</vt:lpstr>
      <vt:lpstr>HeadlinesVTI</vt:lpstr>
      <vt:lpstr>University Database</vt:lpstr>
      <vt:lpstr>contents</vt:lpstr>
      <vt:lpstr>Introduction</vt:lpstr>
      <vt:lpstr>OBJECTIVES</vt:lpstr>
      <vt:lpstr>SYSTEM OVERVIEW</vt:lpstr>
      <vt:lpstr>USER TYPES</vt:lpstr>
      <vt:lpstr>SAFETY &amp; SECURITY REQUIREMENTS</vt:lpstr>
      <vt:lpstr>PowerPoint Presentation</vt:lpstr>
      <vt:lpstr>ER Diagram for university database</vt:lpstr>
      <vt:lpstr>Sql code for database and student table</vt:lpstr>
      <vt:lpstr>Sql code for  Faculty table</vt:lpstr>
      <vt:lpstr>Sql database for department table</vt:lpstr>
      <vt:lpstr>Sql code for Course table</vt:lpstr>
      <vt:lpstr>Database Table design  Table-student data</vt:lpstr>
      <vt:lpstr>Database Table design  Table-Department data</vt:lpstr>
      <vt:lpstr>Database Table design  Table-Course data</vt:lpstr>
      <vt:lpstr>Database Table design for Faculty</vt:lpstr>
      <vt:lpstr>Welcome page</vt:lpstr>
      <vt:lpstr>Sql connection- reference code and our database code</vt:lpstr>
      <vt:lpstr>login page</vt:lpstr>
      <vt:lpstr>Admin</vt:lpstr>
      <vt:lpstr>PowerPoint Presentation</vt:lpstr>
      <vt:lpstr>Faculty Login page and insertion page</vt:lpstr>
      <vt:lpstr>Department  page and insertion with code</vt:lpstr>
      <vt:lpstr>Course login page and insertion with code</vt:lpstr>
      <vt:lpstr>FUTURE PLANS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database</dc:title>
  <dc:creator>grace shalom</dc:creator>
  <cp:lastModifiedBy>Hugh-John Dunkley</cp:lastModifiedBy>
  <cp:revision>84</cp:revision>
  <dcterms:created xsi:type="dcterms:W3CDTF">2021-04-30T02:10:45Z</dcterms:created>
  <dcterms:modified xsi:type="dcterms:W3CDTF">2021-05-05T01:33:57Z</dcterms:modified>
</cp:coreProperties>
</file>